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  <p:sldMasterId id="2147483723" r:id="rId2"/>
    <p:sldMasterId id="2147483726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svg"/><Relationship Id="rId1" Type="http://schemas.openxmlformats.org/officeDocument/2006/relationships/image" Target="../media/image33.png"/><Relationship Id="rId4" Type="http://schemas.openxmlformats.org/officeDocument/2006/relationships/image" Target="../media/image3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svg"/><Relationship Id="rId1" Type="http://schemas.openxmlformats.org/officeDocument/2006/relationships/image" Target="../media/image33.png"/><Relationship Id="rId4" Type="http://schemas.openxmlformats.org/officeDocument/2006/relationships/image" Target="../media/image3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EC43CC-093D-4AC6-B2F3-E8E4B54B650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50ABB894-AEC5-4F31-905A-AB219DB66205}">
      <dgm:prSet/>
      <dgm:spPr/>
      <dgm:t>
        <a:bodyPr/>
        <a:lstStyle/>
        <a:p>
          <a:r>
            <a:rPr lang="es-ES"/>
            <a:t>Se avanzó significativamente en la creación del TransporBott durante el último semestre, aprovechando y aplicando los conocimientos adquiridos con éxito.</a:t>
          </a:r>
          <a:endParaRPr lang="en-US"/>
        </a:p>
      </dgm:t>
    </dgm:pt>
    <dgm:pt modelId="{DADBA451-54F0-4D4D-A4FF-15FF59CAAD9B}" type="parTrans" cxnId="{6D66DB2C-0C46-4AA6-AB5C-FB8F69D00965}">
      <dgm:prSet/>
      <dgm:spPr/>
      <dgm:t>
        <a:bodyPr/>
        <a:lstStyle/>
        <a:p>
          <a:endParaRPr lang="en-US"/>
        </a:p>
      </dgm:t>
    </dgm:pt>
    <dgm:pt modelId="{69033ED7-B992-43DB-81F2-9D24D66FCCD5}" type="sibTrans" cxnId="{6D66DB2C-0C46-4AA6-AB5C-FB8F69D00965}">
      <dgm:prSet/>
      <dgm:spPr/>
      <dgm:t>
        <a:bodyPr/>
        <a:lstStyle/>
        <a:p>
          <a:endParaRPr lang="en-US"/>
        </a:p>
      </dgm:t>
    </dgm:pt>
    <dgm:pt modelId="{E544E7FA-1DDB-441E-83BF-FE18D1692FBB}">
      <dgm:prSet/>
      <dgm:spPr/>
      <dgm:t>
        <a:bodyPr/>
        <a:lstStyle/>
        <a:p>
          <a:r>
            <a:rPr lang="es-ES"/>
            <a:t>Uno de los principales logros fue el desarrollo de un circuito análogo innovador que permitió el funcionamiento del dispositivo.</a:t>
          </a:r>
          <a:endParaRPr lang="en-US"/>
        </a:p>
      </dgm:t>
    </dgm:pt>
    <dgm:pt modelId="{CB34ED40-3D95-44EC-933E-DED167B4A652}" type="parTrans" cxnId="{61BCB9CC-F057-4FB6-84AC-9C30727D45C4}">
      <dgm:prSet/>
      <dgm:spPr/>
      <dgm:t>
        <a:bodyPr/>
        <a:lstStyle/>
        <a:p>
          <a:endParaRPr lang="en-US"/>
        </a:p>
      </dgm:t>
    </dgm:pt>
    <dgm:pt modelId="{3F852F45-3C86-403A-9980-8FC3C9883B3C}" type="sibTrans" cxnId="{61BCB9CC-F057-4FB6-84AC-9C30727D45C4}">
      <dgm:prSet/>
      <dgm:spPr/>
      <dgm:t>
        <a:bodyPr/>
        <a:lstStyle/>
        <a:p>
          <a:endParaRPr lang="en-US"/>
        </a:p>
      </dgm:t>
    </dgm:pt>
    <dgm:pt modelId="{93399770-9460-461E-BF16-A25AB5462F9C}">
      <dgm:prSet/>
      <dgm:spPr/>
      <dgm:t>
        <a:bodyPr/>
        <a:lstStyle/>
        <a:p>
          <a:r>
            <a:rPr lang="es-ES"/>
            <a:t>Este circuito se construyó utilizando una combinación de componentes, entre ellos una fotorresistencia, para cerrar el circuito de manera eficiente.</a:t>
          </a:r>
          <a:endParaRPr lang="en-US"/>
        </a:p>
      </dgm:t>
    </dgm:pt>
    <dgm:pt modelId="{73DC32FA-4F48-4B13-BEF3-22F429ED5487}" type="parTrans" cxnId="{E47C7E7F-CF8B-4F97-8B1C-23EA44FF725E}">
      <dgm:prSet/>
      <dgm:spPr/>
      <dgm:t>
        <a:bodyPr/>
        <a:lstStyle/>
        <a:p>
          <a:endParaRPr lang="en-US"/>
        </a:p>
      </dgm:t>
    </dgm:pt>
    <dgm:pt modelId="{F38D394F-A628-4D84-B59B-6B147FFEA2B5}" type="sibTrans" cxnId="{E47C7E7F-CF8B-4F97-8B1C-23EA44FF725E}">
      <dgm:prSet/>
      <dgm:spPr/>
      <dgm:t>
        <a:bodyPr/>
        <a:lstStyle/>
        <a:p>
          <a:endParaRPr lang="en-US"/>
        </a:p>
      </dgm:t>
    </dgm:pt>
    <dgm:pt modelId="{9F69C20D-2DAB-4334-B55B-30E431162874}">
      <dgm:prSet/>
      <dgm:spPr/>
      <dgm:t>
        <a:bodyPr/>
        <a:lstStyle/>
        <a:p>
          <a:r>
            <a:rPr lang="es-ES"/>
            <a:t>La fotorresistencia desempeñó un papel crucial en el TransporBott al detectar la cantidad de luz presente en su entorno...</a:t>
          </a:r>
          <a:endParaRPr lang="en-US"/>
        </a:p>
      </dgm:t>
    </dgm:pt>
    <dgm:pt modelId="{355AFF33-97C0-458E-B13D-9A8321AC5623}" type="parTrans" cxnId="{FFB9F045-535D-43B5-893A-C1A705E9A959}">
      <dgm:prSet/>
      <dgm:spPr/>
      <dgm:t>
        <a:bodyPr/>
        <a:lstStyle/>
        <a:p>
          <a:endParaRPr lang="en-US"/>
        </a:p>
      </dgm:t>
    </dgm:pt>
    <dgm:pt modelId="{E939CE39-052F-401B-87D4-2FBE334D6D15}" type="sibTrans" cxnId="{FFB9F045-535D-43B5-893A-C1A705E9A959}">
      <dgm:prSet/>
      <dgm:spPr/>
      <dgm:t>
        <a:bodyPr/>
        <a:lstStyle/>
        <a:p>
          <a:endParaRPr lang="en-US"/>
        </a:p>
      </dgm:t>
    </dgm:pt>
    <dgm:pt modelId="{A4426D48-85E6-4D1A-965D-A17BEBE3CF04}" type="pres">
      <dgm:prSet presAssocID="{1FEC43CC-093D-4AC6-B2F3-E8E4B54B650E}" presName="root" presStyleCnt="0">
        <dgm:presLayoutVars>
          <dgm:dir/>
          <dgm:resizeHandles val="exact"/>
        </dgm:presLayoutVars>
      </dgm:prSet>
      <dgm:spPr/>
    </dgm:pt>
    <dgm:pt modelId="{A5643633-2BDF-424F-A45E-A5CB2285E323}" type="pres">
      <dgm:prSet presAssocID="{50ABB894-AEC5-4F31-905A-AB219DB66205}" presName="compNode" presStyleCnt="0"/>
      <dgm:spPr/>
    </dgm:pt>
    <dgm:pt modelId="{18666299-33BB-464D-A2E7-12B5B094C660}" type="pres">
      <dgm:prSet presAssocID="{50ABB894-AEC5-4F31-905A-AB219DB66205}" presName="bgRect" presStyleLbl="bgShp" presStyleIdx="0" presStyleCnt="4"/>
      <dgm:spPr/>
    </dgm:pt>
    <dgm:pt modelId="{050F2B9B-68FF-4BEB-9E84-E0A95AEEB81B}" type="pres">
      <dgm:prSet presAssocID="{50ABB894-AEC5-4F31-905A-AB219DB6620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ula de clases"/>
        </a:ext>
      </dgm:extLst>
    </dgm:pt>
    <dgm:pt modelId="{9481CA66-AB53-4C46-AD45-DE37E54799EC}" type="pres">
      <dgm:prSet presAssocID="{50ABB894-AEC5-4F31-905A-AB219DB66205}" presName="spaceRect" presStyleCnt="0"/>
      <dgm:spPr/>
    </dgm:pt>
    <dgm:pt modelId="{FB05C889-29FA-43F0-8CD8-5F049CFC3E32}" type="pres">
      <dgm:prSet presAssocID="{50ABB894-AEC5-4F31-905A-AB219DB66205}" presName="parTx" presStyleLbl="revTx" presStyleIdx="0" presStyleCnt="4">
        <dgm:presLayoutVars>
          <dgm:chMax val="0"/>
          <dgm:chPref val="0"/>
        </dgm:presLayoutVars>
      </dgm:prSet>
      <dgm:spPr/>
    </dgm:pt>
    <dgm:pt modelId="{8BC98A24-656B-45DE-9A2A-C5ED1814B305}" type="pres">
      <dgm:prSet presAssocID="{69033ED7-B992-43DB-81F2-9D24D66FCCD5}" presName="sibTrans" presStyleCnt="0"/>
      <dgm:spPr/>
    </dgm:pt>
    <dgm:pt modelId="{007230C7-C067-4B97-8256-818C15F605E8}" type="pres">
      <dgm:prSet presAssocID="{E544E7FA-1DDB-441E-83BF-FE18D1692FBB}" presName="compNode" presStyleCnt="0"/>
      <dgm:spPr/>
    </dgm:pt>
    <dgm:pt modelId="{780B7477-B514-4552-834A-14774C8B8E22}" type="pres">
      <dgm:prSet presAssocID="{E544E7FA-1DDB-441E-83BF-FE18D1692FBB}" presName="bgRect" presStyleLbl="bgShp" presStyleIdx="1" presStyleCnt="4"/>
      <dgm:spPr/>
    </dgm:pt>
    <dgm:pt modelId="{E12DC4D0-2FE9-4CB5-A96A-E439595C2C48}" type="pres">
      <dgm:prSet presAssocID="{E544E7FA-1DDB-441E-83BF-FE18D1692FB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ca de verificación"/>
        </a:ext>
      </dgm:extLst>
    </dgm:pt>
    <dgm:pt modelId="{C8B9731F-1D44-4FEB-A836-0BF391DAA409}" type="pres">
      <dgm:prSet presAssocID="{E544E7FA-1DDB-441E-83BF-FE18D1692FBB}" presName="spaceRect" presStyleCnt="0"/>
      <dgm:spPr/>
    </dgm:pt>
    <dgm:pt modelId="{07433191-FEF5-4DDF-8D1D-BB5BE074CFF5}" type="pres">
      <dgm:prSet presAssocID="{E544E7FA-1DDB-441E-83BF-FE18D1692FBB}" presName="parTx" presStyleLbl="revTx" presStyleIdx="1" presStyleCnt="4">
        <dgm:presLayoutVars>
          <dgm:chMax val="0"/>
          <dgm:chPref val="0"/>
        </dgm:presLayoutVars>
      </dgm:prSet>
      <dgm:spPr/>
    </dgm:pt>
    <dgm:pt modelId="{6B6E89FB-68D6-4714-8882-D814A471ED10}" type="pres">
      <dgm:prSet presAssocID="{3F852F45-3C86-403A-9980-8FC3C9883B3C}" presName="sibTrans" presStyleCnt="0"/>
      <dgm:spPr/>
    </dgm:pt>
    <dgm:pt modelId="{FF02BAC7-7490-4AEF-9B64-2CAC1DC0037F}" type="pres">
      <dgm:prSet presAssocID="{93399770-9460-461E-BF16-A25AB5462F9C}" presName="compNode" presStyleCnt="0"/>
      <dgm:spPr/>
    </dgm:pt>
    <dgm:pt modelId="{FAF3BAFB-581F-4ABF-BDC5-E2F532AC45D1}" type="pres">
      <dgm:prSet presAssocID="{93399770-9460-461E-BF16-A25AB5462F9C}" presName="bgRect" presStyleLbl="bgShp" presStyleIdx="2" presStyleCnt="4"/>
      <dgm:spPr/>
    </dgm:pt>
    <dgm:pt modelId="{6B98310A-620D-4B90-9AF1-40153EBF1565}" type="pres">
      <dgm:prSet presAssocID="{93399770-9460-461E-BF16-A25AB5462F9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sconectado"/>
        </a:ext>
      </dgm:extLst>
    </dgm:pt>
    <dgm:pt modelId="{6183D025-FEB9-42A4-91D1-179CA110BFBA}" type="pres">
      <dgm:prSet presAssocID="{93399770-9460-461E-BF16-A25AB5462F9C}" presName="spaceRect" presStyleCnt="0"/>
      <dgm:spPr/>
    </dgm:pt>
    <dgm:pt modelId="{40CED54C-BA59-4ACD-A440-8E6376CB2B85}" type="pres">
      <dgm:prSet presAssocID="{93399770-9460-461E-BF16-A25AB5462F9C}" presName="parTx" presStyleLbl="revTx" presStyleIdx="2" presStyleCnt="4">
        <dgm:presLayoutVars>
          <dgm:chMax val="0"/>
          <dgm:chPref val="0"/>
        </dgm:presLayoutVars>
      </dgm:prSet>
      <dgm:spPr/>
    </dgm:pt>
    <dgm:pt modelId="{6F6282E8-D3B9-49AA-B172-16097EC39D61}" type="pres">
      <dgm:prSet presAssocID="{F38D394F-A628-4D84-B59B-6B147FFEA2B5}" presName="sibTrans" presStyleCnt="0"/>
      <dgm:spPr/>
    </dgm:pt>
    <dgm:pt modelId="{0D6EFCA9-A5EA-4347-84EB-61E04A73129E}" type="pres">
      <dgm:prSet presAssocID="{9F69C20D-2DAB-4334-B55B-30E431162874}" presName="compNode" presStyleCnt="0"/>
      <dgm:spPr/>
    </dgm:pt>
    <dgm:pt modelId="{96049540-EFD3-405C-B204-D2A1BD403148}" type="pres">
      <dgm:prSet presAssocID="{9F69C20D-2DAB-4334-B55B-30E431162874}" presName="bgRect" presStyleLbl="bgShp" presStyleIdx="3" presStyleCnt="4"/>
      <dgm:spPr/>
    </dgm:pt>
    <dgm:pt modelId="{B7979E28-F664-4A93-B2CD-73C1D7D80C8A}" type="pres">
      <dgm:prSet presAssocID="{9F69C20D-2DAB-4334-B55B-30E43116287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jo"/>
        </a:ext>
      </dgm:extLst>
    </dgm:pt>
    <dgm:pt modelId="{BC7BB4DB-9A98-4D96-B3F4-17ABDE9DD437}" type="pres">
      <dgm:prSet presAssocID="{9F69C20D-2DAB-4334-B55B-30E431162874}" presName="spaceRect" presStyleCnt="0"/>
      <dgm:spPr/>
    </dgm:pt>
    <dgm:pt modelId="{8B915F3A-0D65-4112-BBF1-F88BF334FEB9}" type="pres">
      <dgm:prSet presAssocID="{9F69C20D-2DAB-4334-B55B-30E43116287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8F02503-B814-4DB4-9F93-DE28B3516F10}" type="presOf" srcId="{93399770-9460-461E-BF16-A25AB5462F9C}" destId="{40CED54C-BA59-4ACD-A440-8E6376CB2B85}" srcOrd="0" destOrd="0" presId="urn:microsoft.com/office/officeart/2018/2/layout/IconVerticalSolidList"/>
    <dgm:cxn modelId="{3D94E605-EF63-4DD0-862F-5410B25B211B}" type="presOf" srcId="{50ABB894-AEC5-4F31-905A-AB219DB66205}" destId="{FB05C889-29FA-43F0-8CD8-5F049CFC3E32}" srcOrd="0" destOrd="0" presId="urn:microsoft.com/office/officeart/2018/2/layout/IconVerticalSolidList"/>
    <dgm:cxn modelId="{6D66DB2C-0C46-4AA6-AB5C-FB8F69D00965}" srcId="{1FEC43CC-093D-4AC6-B2F3-E8E4B54B650E}" destId="{50ABB894-AEC5-4F31-905A-AB219DB66205}" srcOrd="0" destOrd="0" parTransId="{DADBA451-54F0-4D4D-A4FF-15FF59CAAD9B}" sibTransId="{69033ED7-B992-43DB-81F2-9D24D66FCCD5}"/>
    <dgm:cxn modelId="{FFB9F045-535D-43B5-893A-C1A705E9A959}" srcId="{1FEC43CC-093D-4AC6-B2F3-E8E4B54B650E}" destId="{9F69C20D-2DAB-4334-B55B-30E431162874}" srcOrd="3" destOrd="0" parTransId="{355AFF33-97C0-458E-B13D-9A8321AC5623}" sibTransId="{E939CE39-052F-401B-87D4-2FBE334D6D15}"/>
    <dgm:cxn modelId="{E47C7E7F-CF8B-4F97-8B1C-23EA44FF725E}" srcId="{1FEC43CC-093D-4AC6-B2F3-E8E4B54B650E}" destId="{93399770-9460-461E-BF16-A25AB5462F9C}" srcOrd="2" destOrd="0" parTransId="{73DC32FA-4F48-4B13-BEF3-22F429ED5487}" sibTransId="{F38D394F-A628-4D84-B59B-6B147FFEA2B5}"/>
    <dgm:cxn modelId="{7B9CC993-92A0-4532-B4B7-33FCE9BDB8EB}" type="presOf" srcId="{1FEC43CC-093D-4AC6-B2F3-E8E4B54B650E}" destId="{A4426D48-85E6-4D1A-965D-A17BEBE3CF04}" srcOrd="0" destOrd="0" presId="urn:microsoft.com/office/officeart/2018/2/layout/IconVerticalSolidList"/>
    <dgm:cxn modelId="{71249095-0960-4E78-86DA-220E354B8950}" type="presOf" srcId="{9F69C20D-2DAB-4334-B55B-30E431162874}" destId="{8B915F3A-0D65-4112-BBF1-F88BF334FEB9}" srcOrd="0" destOrd="0" presId="urn:microsoft.com/office/officeart/2018/2/layout/IconVerticalSolidList"/>
    <dgm:cxn modelId="{025B40B9-BAAD-4CE1-9FEC-A8E12B48E760}" type="presOf" srcId="{E544E7FA-1DDB-441E-83BF-FE18D1692FBB}" destId="{07433191-FEF5-4DDF-8D1D-BB5BE074CFF5}" srcOrd="0" destOrd="0" presId="urn:microsoft.com/office/officeart/2018/2/layout/IconVerticalSolidList"/>
    <dgm:cxn modelId="{61BCB9CC-F057-4FB6-84AC-9C30727D45C4}" srcId="{1FEC43CC-093D-4AC6-B2F3-E8E4B54B650E}" destId="{E544E7FA-1DDB-441E-83BF-FE18D1692FBB}" srcOrd="1" destOrd="0" parTransId="{CB34ED40-3D95-44EC-933E-DED167B4A652}" sibTransId="{3F852F45-3C86-403A-9980-8FC3C9883B3C}"/>
    <dgm:cxn modelId="{176A1DFF-26E4-421E-9036-459B9E3E2D84}" type="presParOf" srcId="{A4426D48-85E6-4D1A-965D-A17BEBE3CF04}" destId="{A5643633-2BDF-424F-A45E-A5CB2285E323}" srcOrd="0" destOrd="0" presId="urn:microsoft.com/office/officeart/2018/2/layout/IconVerticalSolidList"/>
    <dgm:cxn modelId="{C68E5BFF-F801-49E7-BF74-407B29FC591D}" type="presParOf" srcId="{A5643633-2BDF-424F-A45E-A5CB2285E323}" destId="{18666299-33BB-464D-A2E7-12B5B094C660}" srcOrd="0" destOrd="0" presId="urn:microsoft.com/office/officeart/2018/2/layout/IconVerticalSolidList"/>
    <dgm:cxn modelId="{4074F0A1-A4A2-484C-A79A-1EFCA122D3D3}" type="presParOf" srcId="{A5643633-2BDF-424F-A45E-A5CB2285E323}" destId="{050F2B9B-68FF-4BEB-9E84-E0A95AEEB81B}" srcOrd="1" destOrd="0" presId="urn:microsoft.com/office/officeart/2018/2/layout/IconVerticalSolidList"/>
    <dgm:cxn modelId="{B27F95A6-1DEA-4E5F-A60B-C34D06D1E014}" type="presParOf" srcId="{A5643633-2BDF-424F-A45E-A5CB2285E323}" destId="{9481CA66-AB53-4C46-AD45-DE37E54799EC}" srcOrd="2" destOrd="0" presId="urn:microsoft.com/office/officeart/2018/2/layout/IconVerticalSolidList"/>
    <dgm:cxn modelId="{5B40CCA9-DC0B-479E-91AE-04D607856FAF}" type="presParOf" srcId="{A5643633-2BDF-424F-A45E-A5CB2285E323}" destId="{FB05C889-29FA-43F0-8CD8-5F049CFC3E32}" srcOrd="3" destOrd="0" presId="urn:microsoft.com/office/officeart/2018/2/layout/IconVerticalSolidList"/>
    <dgm:cxn modelId="{CD255E74-48E9-414C-B1C6-0E221E498EC7}" type="presParOf" srcId="{A4426D48-85E6-4D1A-965D-A17BEBE3CF04}" destId="{8BC98A24-656B-45DE-9A2A-C5ED1814B305}" srcOrd="1" destOrd="0" presId="urn:microsoft.com/office/officeart/2018/2/layout/IconVerticalSolidList"/>
    <dgm:cxn modelId="{6B637FD8-A502-46F1-91E0-84F139432867}" type="presParOf" srcId="{A4426D48-85E6-4D1A-965D-A17BEBE3CF04}" destId="{007230C7-C067-4B97-8256-818C15F605E8}" srcOrd="2" destOrd="0" presId="urn:microsoft.com/office/officeart/2018/2/layout/IconVerticalSolidList"/>
    <dgm:cxn modelId="{7133755A-D312-4EB9-951F-D0CE6151C238}" type="presParOf" srcId="{007230C7-C067-4B97-8256-818C15F605E8}" destId="{780B7477-B514-4552-834A-14774C8B8E22}" srcOrd="0" destOrd="0" presId="urn:microsoft.com/office/officeart/2018/2/layout/IconVerticalSolidList"/>
    <dgm:cxn modelId="{9B6B9C6A-6021-4480-9E48-4C66F5182F7C}" type="presParOf" srcId="{007230C7-C067-4B97-8256-818C15F605E8}" destId="{E12DC4D0-2FE9-4CB5-A96A-E439595C2C48}" srcOrd="1" destOrd="0" presId="urn:microsoft.com/office/officeart/2018/2/layout/IconVerticalSolidList"/>
    <dgm:cxn modelId="{74A0FB04-7ECB-4035-876F-09AF22B5251C}" type="presParOf" srcId="{007230C7-C067-4B97-8256-818C15F605E8}" destId="{C8B9731F-1D44-4FEB-A836-0BF391DAA409}" srcOrd="2" destOrd="0" presId="urn:microsoft.com/office/officeart/2018/2/layout/IconVerticalSolidList"/>
    <dgm:cxn modelId="{361F8E6D-2FA0-4C30-A931-1B9B9D705784}" type="presParOf" srcId="{007230C7-C067-4B97-8256-818C15F605E8}" destId="{07433191-FEF5-4DDF-8D1D-BB5BE074CFF5}" srcOrd="3" destOrd="0" presId="urn:microsoft.com/office/officeart/2018/2/layout/IconVerticalSolidList"/>
    <dgm:cxn modelId="{FF464CD4-A63B-4CED-A3A0-A1690ABD17BC}" type="presParOf" srcId="{A4426D48-85E6-4D1A-965D-A17BEBE3CF04}" destId="{6B6E89FB-68D6-4714-8882-D814A471ED10}" srcOrd="3" destOrd="0" presId="urn:microsoft.com/office/officeart/2018/2/layout/IconVerticalSolidList"/>
    <dgm:cxn modelId="{630AB349-952A-42E7-8274-65DA8317EF9D}" type="presParOf" srcId="{A4426D48-85E6-4D1A-965D-A17BEBE3CF04}" destId="{FF02BAC7-7490-4AEF-9B64-2CAC1DC0037F}" srcOrd="4" destOrd="0" presId="urn:microsoft.com/office/officeart/2018/2/layout/IconVerticalSolidList"/>
    <dgm:cxn modelId="{76546FD7-493B-4EA6-977E-1B20DEF07D0B}" type="presParOf" srcId="{FF02BAC7-7490-4AEF-9B64-2CAC1DC0037F}" destId="{FAF3BAFB-581F-4ABF-BDC5-E2F532AC45D1}" srcOrd="0" destOrd="0" presId="urn:microsoft.com/office/officeart/2018/2/layout/IconVerticalSolidList"/>
    <dgm:cxn modelId="{6BD07EDE-C6DB-49B4-92A0-CF5A315C00B3}" type="presParOf" srcId="{FF02BAC7-7490-4AEF-9B64-2CAC1DC0037F}" destId="{6B98310A-620D-4B90-9AF1-40153EBF1565}" srcOrd="1" destOrd="0" presId="urn:microsoft.com/office/officeart/2018/2/layout/IconVerticalSolidList"/>
    <dgm:cxn modelId="{7000207A-1F38-490D-A93D-C22E81294D49}" type="presParOf" srcId="{FF02BAC7-7490-4AEF-9B64-2CAC1DC0037F}" destId="{6183D025-FEB9-42A4-91D1-179CA110BFBA}" srcOrd="2" destOrd="0" presId="urn:microsoft.com/office/officeart/2018/2/layout/IconVerticalSolidList"/>
    <dgm:cxn modelId="{E83427E0-A761-4068-9130-1EEA8E3B4BB8}" type="presParOf" srcId="{FF02BAC7-7490-4AEF-9B64-2CAC1DC0037F}" destId="{40CED54C-BA59-4ACD-A440-8E6376CB2B85}" srcOrd="3" destOrd="0" presId="urn:microsoft.com/office/officeart/2018/2/layout/IconVerticalSolidList"/>
    <dgm:cxn modelId="{40DF7769-1D65-43CA-9A10-6C439CB79B23}" type="presParOf" srcId="{A4426D48-85E6-4D1A-965D-A17BEBE3CF04}" destId="{6F6282E8-D3B9-49AA-B172-16097EC39D61}" srcOrd="5" destOrd="0" presId="urn:microsoft.com/office/officeart/2018/2/layout/IconVerticalSolidList"/>
    <dgm:cxn modelId="{95196EA3-8533-48FF-B8B5-256662BCF80A}" type="presParOf" srcId="{A4426D48-85E6-4D1A-965D-A17BEBE3CF04}" destId="{0D6EFCA9-A5EA-4347-84EB-61E04A73129E}" srcOrd="6" destOrd="0" presId="urn:microsoft.com/office/officeart/2018/2/layout/IconVerticalSolidList"/>
    <dgm:cxn modelId="{E24DE2F9-0482-40F8-AC19-A425E62E58AC}" type="presParOf" srcId="{0D6EFCA9-A5EA-4347-84EB-61E04A73129E}" destId="{96049540-EFD3-405C-B204-D2A1BD403148}" srcOrd="0" destOrd="0" presId="urn:microsoft.com/office/officeart/2018/2/layout/IconVerticalSolidList"/>
    <dgm:cxn modelId="{2400072E-FD90-4CFE-8356-ABEB36103C3B}" type="presParOf" srcId="{0D6EFCA9-A5EA-4347-84EB-61E04A73129E}" destId="{B7979E28-F664-4A93-B2CD-73C1D7D80C8A}" srcOrd="1" destOrd="0" presId="urn:microsoft.com/office/officeart/2018/2/layout/IconVerticalSolidList"/>
    <dgm:cxn modelId="{A8371353-2737-4718-9985-C3E8347226D7}" type="presParOf" srcId="{0D6EFCA9-A5EA-4347-84EB-61E04A73129E}" destId="{BC7BB4DB-9A98-4D96-B3F4-17ABDE9DD437}" srcOrd="2" destOrd="0" presId="urn:microsoft.com/office/officeart/2018/2/layout/IconVerticalSolidList"/>
    <dgm:cxn modelId="{F0757F1A-FAAD-4808-828D-6D25F013B6D5}" type="presParOf" srcId="{0D6EFCA9-A5EA-4347-84EB-61E04A73129E}" destId="{8B915F3A-0D65-4112-BBF1-F88BF334FEB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F3180F-0879-45F5-8CF6-AC61170E77A9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356AAB9A-B738-4737-B169-16C8799D5412}">
      <dgm:prSet/>
      <dgm:spPr/>
      <dgm:t>
        <a:bodyPr/>
        <a:lstStyle/>
        <a:p>
          <a:r>
            <a:rPr lang="es-ES"/>
            <a:t>El avance constante en el desarrollo del TransporBott continúa, aprovechando los conocimientos adquiridos y aplicando tecnologías cada vez más innovadoras y accesibles en términos de costo.</a:t>
          </a:r>
          <a:endParaRPr lang="en-US"/>
        </a:p>
      </dgm:t>
    </dgm:pt>
    <dgm:pt modelId="{A8506280-169D-4F54-B3EE-76EA20378AA5}" type="parTrans" cxnId="{DF39A6F4-C3C3-4A37-87BC-94B29EA8A864}">
      <dgm:prSet/>
      <dgm:spPr/>
      <dgm:t>
        <a:bodyPr/>
        <a:lstStyle/>
        <a:p>
          <a:endParaRPr lang="en-US"/>
        </a:p>
      </dgm:t>
    </dgm:pt>
    <dgm:pt modelId="{B9CDF306-5216-490E-90CF-2B7F11E8B76F}" type="sibTrans" cxnId="{DF39A6F4-C3C3-4A37-87BC-94B29EA8A864}">
      <dgm:prSet/>
      <dgm:spPr/>
      <dgm:t>
        <a:bodyPr/>
        <a:lstStyle/>
        <a:p>
          <a:endParaRPr lang="en-US"/>
        </a:p>
      </dgm:t>
    </dgm:pt>
    <dgm:pt modelId="{22CC2FF1-DEEF-48DF-A356-D9FE0DB5465B}">
      <dgm:prSet/>
      <dgm:spPr/>
      <dgm:t>
        <a:bodyPr/>
        <a:lstStyle/>
        <a:p>
          <a:r>
            <a:rPr lang="es-ES"/>
            <a:t>El objetivo principal es convertir al TransporBott en una realidad y en una herramienta práctica para los campesinos del país...</a:t>
          </a:r>
          <a:endParaRPr lang="en-US"/>
        </a:p>
      </dgm:t>
    </dgm:pt>
    <dgm:pt modelId="{E52EC948-FF73-4DC8-A8F2-6F70222EE335}" type="parTrans" cxnId="{5227AD50-BD61-4BFD-B60A-7EFA0FAA4DCF}">
      <dgm:prSet/>
      <dgm:spPr/>
      <dgm:t>
        <a:bodyPr/>
        <a:lstStyle/>
        <a:p>
          <a:endParaRPr lang="en-US"/>
        </a:p>
      </dgm:t>
    </dgm:pt>
    <dgm:pt modelId="{50F22E70-4DA7-4BBD-9A9B-4AB8BCBE6913}" type="sibTrans" cxnId="{5227AD50-BD61-4BFD-B60A-7EFA0FAA4DCF}">
      <dgm:prSet/>
      <dgm:spPr/>
      <dgm:t>
        <a:bodyPr/>
        <a:lstStyle/>
        <a:p>
          <a:endParaRPr lang="en-US"/>
        </a:p>
      </dgm:t>
    </dgm:pt>
    <dgm:pt modelId="{13367929-72E8-4829-BC48-2C1C00E55522}" type="pres">
      <dgm:prSet presAssocID="{F1F3180F-0879-45F5-8CF6-AC61170E77A9}" presName="root" presStyleCnt="0">
        <dgm:presLayoutVars>
          <dgm:dir/>
          <dgm:resizeHandles val="exact"/>
        </dgm:presLayoutVars>
      </dgm:prSet>
      <dgm:spPr/>
    </dgm:pt>
    <dgm:pt modelId="{0AD7D3E7-C5B7-466B-95DB-5B11D8DE043C}" type="pres">
      <dgm:prSet presAssocID="{356AAB9A-B738-4737-B169-16C8799D5412}" presName="compNode" presStyleCnt="0"/>
      <dgm:spPr/>
    </dgm:pt>
    <dgm:pt modelId="{E1F2B1C5-4912-4C5B-83DE-C66720122C82}" type="pres">
      <dgm:prSet presAssocID="{356AAB9A-B738-4737-B169-16C8799D541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9B210997-247A-45AA-BD39-96B8D533EAD6}" type="pres">
      <dgm:prSet presAssocID="{356AAB9A-B738-4737-B169-16C8799D5412}" presName="spaceRect" presStyleCnt="0"/>
      <dgm:spPr/>
    </dgm:pt>
    <dgm:pt modelId="{AB6D25CD-F442-443E-99AE-0D03F1EDC21D}" type="pres">
      <dgm:prSet presAssocID="{356AAB9A-B738-4737-B169-16C8799D5412}" presName="textRect" presStyleLbl="revTx" presStyleIdx="0" presStyleCnt="2">
        <dgm:presLayoutVars>
          <dgm:chMax val="1"/>
          <dgm:chPref val="1"/>
        </dgm:presLayoutVars>
      </dgm:prSet>
      <dgm:spPr/>
    </dgm:pt>
    <dgm:pt modelId="{82C05944-A152-4138-859A-224431F064F7}" type="pres">
      <dgm:prSet presAssocID="{B9CDF306-5216-490E-90CF-2B7F11E8B76F}" presName="sibTrans" presStyleCnt="0"/>
      <dgm:spPr/>
    </dgm:pt>
    <dgm:pt modelId="{87678010-BCC9-4006-B555-A2443E99FCCA}" type="pres">
      <dgm:prSet presAssocID="{22CC2FF1-DEEF-48DF-A356-D9FE0DB5465B}" presName="compNode" presStyleCnt="0"/>
      <dgm:spPr/>
    </dgm:pt>
    <dgm:pt modelId="{F57AF4B5-4DCC-4902-89F7-0B14770D765D}" type="pres">
      <dgm:prSet presAssocID="{22CC2FF1-DEEF-48DF-A356-D9FE0DB5465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ana"/>
        </a:ext>
      </dgm:extLst>
    </dgm:pt>
    <dgm:pt modelId="{E8778214-633D-4C9E-8A66-73372F152ADB}" type="pres">
      <dgm:prSet presAssocID="{22CC2FF1-DEEF-48DF-A356-D9FE0DB5465B}" presName="spaceRect" presStyleCnt="0"/>
      <dgm:spPr/>
    </dgm:pt>
    <dgm:pt modelId="{0CBBC362-7461-469E-B5B0-5B026A876DDF}" type="pres">
      <dgm:prSet presAssocID="{22CC2FF1-DEEF-48DF-A356-D9FE0DB5465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E10EB367-B750-4E60-918D-FC6E0092DD21}" type="presOf" srcId="{F1F3180F-0879-45F5-8CF6-AC61170E77A9}" destId="{13367929-72E8-4829-BC48-2C1C00E55522}" srcOrd="0" destOrd="0" presId="urn:microsoft.com/office/officeart/2018/2/layout/IconLabelList"/>
    <dgm:cxn modelId="{5227AD50-BD61-4BFD-B60A-7EFA0FAA4DCF}" srcId="{F1F3180F-0879-45F5-8CF6-AC61170E77A9}" destId="{22CC2FF1-DEEF-48DF-A356-D9FE0DB5465B}" srcOrd="1" destOrd="0" parTransId="{E52EC948-FF73-4DC8-A8F2-6F70222EE335}" sibTransId="{50F22E70-4DA7-4BBD-9A9B-4AB8BCBE6913}"/>
    <dgm:cxn modelId="{67B87D9B-E7DE-41BE-B691-8DA73B3F1FF7}" type="presOf" srcId="{356AAB9A-B738-4737-B169-16C8799D5412}" destId="{AB6D25CD-F442-443E-99AE-0D03F1EDC21D}" srcOrd="0" destOrd="0" presId="urn:microsoft.com/office/officeart/2018/2/layout/IconLabelList"/>
    <dgm:cxn modelId="{809AEBE8-BE78-449F-9ADF-D6A6908C6441}" type="presOf" srcId="{22CC2FF1-DEEF-48DF-A356-D9FE0DB5465B}" destId="{0CBBC362-7461-469E-B5B0-5B026A876DDF}" srcOrd="0" destOrd="0" presId="urn:microsoft.com/office/officeart/2018/2/layout/IconLabelList"/>
    <dgm:cxn modelId="{DF39A6F4-C3C3-4A37-87BC-94B29EA8A864}" srcId="{F1F3180F-0879-45F5-8CF6-AC61170E77A9}" destId="{356AAB9A-B738-4737-B169-16C8799D5412}" srcOrd="0" destOrd="0" parTransId="{A8506280-169D-4F54-B3EE-76EA20378AA5}" sibTransId="{B9CDF306-5216-490E-90CF-2B7F11E8B76F}"/>
    <dgm:cxn modelId="{EAEC5684-DFC5-4F32-8968-D3940A2BE817}" type="presParOf" srcId="{13367929-72E8-4829-BC48-2C1C00E55522}" destId="{0AD7D3E7-C5B7-466B-95DB-5B11D8DE043C}" srcOrd="0" destOrd="0" presId="urn:microsoft.com/office/officeart/2018/2/layout/IconLabelList"/>
    <dgm:cxn modelId="{C3910450-9B5D-451F-B73B-1D11D1543E09}" type="presParOf" srcId="{0AD7D3E7-C5B7-466B-95DB-5B11D8DE043C}" destId="{E1F2B1C5-4912-4C5B-83DE-C66720122C82}" srcOrd="0" destOrd="0" presId="urn:microsoft.com/office/officeart/2018/2/layout/IconLabelList"/>
    <dgm:cxn modelId="{E55046E8-10F1-4975-9910-881184ED5BA5}" type="presParOf" srcId="{0AD7D3E7-C5B7-466B-95DB-5B11D8DE043C}" destId="{9B210997-247A-45AA-BD39-96B8D533EAD6}" srcOrd="1" destOrd="0" presId="urn:microsoft.com/office/officeart/2018/2/layout/IconLabelList"/>
    <dgm:cxn modelId="{E138397C-AC41-4D08-8F9E-0CA69332E287}" type="presParOf" srcId="{0AD7D3E7-C5B7-466B-95DB-5B11D8DE043C}" destId="{AB6D25CD-F442-443E-99AE-0D03F1EDC21D}" srcOrd="2" destOrd="0" presId="urn:microsoft.com/office/officeart/2018/2/layout/IconLabelList"/>
    <dgm:cxn modelId="{87532B47-D89A-463E-A2B9-38B02D0C872F}" type="presParOf" srcId="{13367929-72E8-4829-BC48-2C1C00E55522}" destId="{82C05944-A152-4138-859A-224431F064F7}" srcOrd="1" destOrd="0" presId="urn:microsoft.com/office/officeart/2018/2/layout/IconLabelList"/>
    <dgm:cxn modelId="{2C482F4D-EBF5-4644-82B1-5F263421F533}" type="presParOf" srcId="{13367929-72E8-4829-BC48-2C1C00E55522}" destId="{87678010-BCC9-4006-B555-A2443E99FCCA}" srcOrd="2" destOrd="0" presId="urn:microsoft.com/office/officeart/2018/2/layout/IconLabelList"/>
    <dgm:cxn modelId="{59664C52-CC23-4C92-A765-FA863C019229}" type="presParOf" srcId="{87678010-BCC9-4006-B555-A2443E99FCCA}" destId="{F57AF4B5-4DCC-4902-89F7-0B14770D765D}" srcOrd="0" destOrd="0" presId="urn:microsoft.com/office/officeart/2018/2/layout/IconLabelList"/>
    <dgm:cxn modelId="{39137FDA-6A4C-4FB0-A13E-67D7DE50135A}" type="presParOf" srcId="{87678010-BCC9-4006-B555-A2443E99FCCA}" destId="{E8778214-633D-4C9E-8A66-73372F152ADB}" srcOrd="1" destOrd="0" presId="urn:microsoft.com/office/officeart/2018/2/layout/IconLabelList"/>
    <dgm:cxn modelId="{F28F179B-820B-4ED7-9406-A69DEA56D56F}" type="presParOf" srcId="{87678010-BCC9-4006-B555-A2443E99FCCA}" destId="{0CBBC362-7461-469E-B5B0-5B026A876DD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BF6062-7FC7-46E1-AD9C-B7D35187C27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447644D-AC23-467F-832D-24F2E64A83E4}">
      <dgm:prSet/>
      <dgm:spPr/>
      <dgm:t>
        <a:bodyPr/>
        <a:lstStyle/>
        <a:p>
          <a:r>
            <a:rPr lang="es-ES"/>
            <a:t>El objetivo final es que el TransporBott se convierta en una realidad tangible y una solución práctica para los campesinos del país.</a:t>
          </a:r>
          <a:endParaRPr lang="en-US"/>
        </a:p>
      </dgm:t>
    </dgm:pt>
    <dgm:pt modelId="{5A0CB052-C679-4568-BE21-DB84B6911C2C}" type="parTrans" cxnId="{7348E3BB-4858-4DFE-853B-30A2BF1EC464}">
      <dgm:prSet/>
      <dgm:spPr/>
      <dgm:t>
        <a:bodyPr/>
        <a:lstStyle/>
        <a:p>
          <a:endParaRPr lang="en-US"/>
        </a:p>
      </dgm:t>
    </dgm:pt>
    <dgm:pt modelId="{970C95C7-A8CD-4B6F-BAE4-9695ACD5CA5C}" type="sibTrans" cxnId="{7348E3BB-4858-4DFE-853B-30A2BF1EC464}">
      <dgm:prSet/>
      <dgm:spPr/>
      <dgm:t>
        <a:bodyPr/>
        <a:lstStyle/>
        <a:p>
          <a:endParaRPr lang="en-US"/>
        </a:p>
      </dgm:t>
    </dgm:pt>
    <dgm:pt modelId="{4428597A-56AF-447F-B6EA-2A805DB3EE92}">
      <dgm:prSet/>
      <dgm:spPr/>
      <dgm:t>
        <a:bodyPr/>
        <a:lstStyle/>
        <a:p>
          <a:r>
            <a:rPr lang="es-ES"/>
            <a:t>Con el esfuerzo conjunto de la comunidad académica, los expertos en tecnología y los propios campesinos, se espera que este proyecto sea un éxito y contribuya significativamente al desarrollo y bienestar de las comunidades rurales.</a:t>
          </a:r>
          <a:endParaRPr lang="en-US"/>
        </a:p>
      </dgm:t>
    </dgm:pt>
    <dgm:pt modelId="{1000334A-1B0C-435D-8046-A28B56E64FA3}" type="parTrans" cxnId="{42EE786C-4317-414B-8E82-9EE458AB7237}">
      <dgm:prSet/>
      <dgm:spPr/>
      <dgm:t>
        <a:bodyPr/>
        <a:lstStyle/>
        <a:p>
          <a:endParaRPr lang="en-US"/>
        </a:p>
      </dgm:t>
    </dgm:pt>
    <dgm:pt modelId="{60319012-EDD4-429F-850D-AFD636DF7EBE}" type="sibTrans" cxnId="{42EE786C-4317-414B-8E82-9EE458AB7237}">
      <dgm:prSet/>
      <dgm:spPr/>
      <dgm:t>
        <a:bodyPr/>
        <a:lstStyle/>
        <a:p>
          <a:endParaRPr lang="en-US"/>
        </a:p>
      </dgm:t>
    </dgm:pt>
    <dgm:pt modelId="{8AB80B38-4EFC-43A0-BB6A-3ACF053326DE}" type="pres">
      <dgm:prSet presAssocID="{21BF6062-7FC7-46E1-AD9C-B7D35187C27D}" presName="root" presStyleCnt="0">
        <dgm:presLayoutVars>
          <dgm:dir/>
          <dgm:resizeHandles val="exact"/>
        </dgm:presLayoutVars>
      </dgm:prSet>
      <dgm:spPr/>
    </dgm:pt>
    <dgm:pt modelId="{A5DB3C40-6F45-4AC8-BFA7-5881A164454C}" type="pres">
      <dgm:prSet presAssocID="{D447644D-AC23-467F-832D-24F2E64A83E4}" presName="compNode" presStyleCnt="0"/>
      <dgm:spPr/>
    </dgm:pt>
    <dgm:pt modelId="{666B0AA5-234A-426E-BCAA-A4562D2D49EA}" type="pres">
      <dgm:prSet presAssocID="{D447644D-AC23-467F-832D-24F2E64A83E4}" presName="bgRect" presStyleLbl="bgShp" presStyleIdx="0" presStyleCnt="2"/>
      <dgm:spPr/>
    </dgm:pt>
    <dgm:pt modelId="{42A01B9B-07B9-4CDB-8026-24031B20862E}" type="pres">
      <dgm:prSet presAssocID="{D447644D-AC23-467F-832D-24F2E64A83E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ana"/>
        </a:ext>
      </dgm:extLst>
    </dgm:pt>
    <dgm:pt modelId="{37C872CA-8571-44D9-A33A-2B6613F14101}" type="pres">
      <dgm:prSet presAssocID="{D447644D-AC23-467F-832D-24F2E64A83E4}" presName="spaceRect" presStyleCnt="0"/>
      <dgm:spPr/>
    </dgm:pt>
    <dgm:pt modelId="{255806A6-F5EA-4B69-AEA8-53373092D560}" type="pres">
      <dgm:prSet presAssocID="{D447644D-AC23-467F-832D-24F2E64A83E4}" presName="parTx" presStyleLbl="revTx" presStyleIdx="0" presStyleCnt="2">
        <dgm:presLayoutVars>
          <dgm:chMax val="0"/>
          <dgm:chPref val="0"/>
        </dgm:presLayoutVars>
      </dgm:prSet>
      <dgm:spPr/>
    </dgm:pt>
    <dgm:pt modelId="{E2FDCC3F-B675-425A-8535-DBB93C3F6BFB}" type="pres">
      <dgm:prSet presAssocID="{970C95C7-A8CD-4B6F-BAE4-9695ACD5CA5C}" presName="sibTrans" presStyleCnt="0"/>
      <dgm:spPr/>
    </dgm:pt>
    <dgm:pt modelId="{D4DC32D4-53B1-4F24-957F-8955618C3B9B}" type="pres">
      <dgm:prSet presAssocID="{4428597A-56AF-447F-B6EA-2A805DB3EE92}" presName="compNode" presStyleCnt="0"/>
      <dgm:spPr/>
    </dgm:pt>
    <dgm:pt modelId="{39A9E8AB-603B-41EB-A108-2411ED1F6D60}" type="pres">
      <dgm:prSet presAssocID="{4428597A-56AF-447F-B6EA-2A805DB3EE92}" presName="bgRect" presStyleLbl="bgShp" presStyleIdx="1" presStyleCnt="2"/>
      <dgm:spPr/>
    </dgm:pt>
    <dgm:pt modelId="{A85110FC-9884-4C09-9CD8-531E5B2D7F5C}" type="pres">
      <dgm:prSet presAssocID="{4428597A-56AF-447F-B6EA-2A805DB3EE9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ula de clases"/>
        </a:ext>
      </dgm:extLst>
    </dgm:pt>
    <dgm:pt modelId="{F03BBDEB-3FBC-4231-8C47-35170AA86AD5}" type="pres">
      <dgm:prSet presAssocID="{4428597A-56AF-447F-B6EA-2A805DB3EE92}" presName="spaceRect" presStyleCnt="0"/>
      <dgm:spPr/>
    </dgm:pt>
    <dgm:pt modelId="{851B8140-9AE0-4AAA-B554-0CA857303C25}" type="pres">
      <dgm:prSet presAssocID="{4428597A-56AF-447F-B6EA-2A805DB3EE92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6515815-1B16-4EBC-BEF2-3FE8245DCD64}" type="presOf" srcId="{4428597A-56AF-447F-B6EA-2A805DB3EE92}" destId="{851B8140-9AE0-4AAA-B554-0CA857303C25}" srcOrd="0" destOrd="0" presId="urn:microsoft.com/office/officeart/2018/2/layout/IconVerticalSolidList"/>
    <dgm:cxn modelId="{FDB2032B-2730-4545-9EBD-90CE1E32B0D4}" type="presOf" srcId="{21BF6062-7FC7-46E1-AD9C-B7D35187C27D}" destId="{8AB80B38-4EFC-43A0-BB6A-3ACF053326DE}" srcOrd="0" destOrd="0" presId="urn:microsoft.com/office/officeart/2018/2/layout/IconVerticalSolidList"/>
    <dgm:cxn modelId="{03961C47-F278-4324-A23C-3AD18D2646AE}" type="presOf" srcId="{D447644D-AC23-467F-832D-24F2E64A83E4}" destId="{255806A6-F5EA-4B69-AEA8-53373092D560}" srcOrd="0" destOrd="0" presId="urn:microsoft.com/office/officeart/2018/2/layout/IconVerticalSolidList"/>
    <dgm:cxn modelId="{42EE786C-4317-414B-8E82-9EE458AB7237}" srcId="{21BF6062-7FC7-46E1-AD9C-B7D35187C27D}" destId="{4428597A-56AF-447F-B6EA-2A805DB3EE92}" srcOrd="1" destOrd="0" parTransId="{1000334A-1B0C-435D-8046-A28B56E64FA3}" sibTransId="{60319012-EDD4-429F-850D-AFD636DF7EBE}"/>
    <dgm:cxn modelId="{7348E3BB-4858-4DFE-853B-30A2BF1EC464}" srcId="{21BF6062-7FC7-46E1-AD9C-B7D35187C27D}" destId="{D447644D-AC23-467F-832D-24F2E64A83E4}" srcOrd="0" destOrd="0" parTransId="{5A0CB052-C679-4568-BE21-DB84B6911C2C}" sibTransId="{970C95C7-A8CD-4B6F-BAE4-9695ACD5CA5C}"/>
    <dgm:cxn modelId="{A66653D6-BEB2-44DA-9E75-735A72891DB2}" type="presParOf" srcId="{8AB80B38-4EFC-43A0-BB6A-3ACF053326DE}" destId="{A5DB3C40-6F45-4AC8-BFA7-5881A164454C}" srcOrd="0" destOrd="0" presId="urn:microsoft.com/office/officeart/2018/2/layout/IconVerticalSolidList"/>
    <dgm:cxn modelId="{ACC7AD69-0D88-486D-9DC4-64BD1F127C2D}" type="presParOf" srcId="{A5DB3C40-6F45-4AC8-BFA7-5881A164454C}" destId="{666B0AA5-234A-426E-BCAA-A4562D2D49EA}" srcOrd="0" destOrd="0" presId="urn:microsoft.com/office/officeart/2018/2/layout/IconVerticalSolidList"/>
    <dgm:cxn modelId="{1E841CFF-1E7A-4550-B16B-7994739F1604}" type="presParOf" srcId="{A5DB3C40-6F45-4AC8-BFA7-5881A164454C}" destId="{42A01B9B-07B9-4CDB-8026-24031B20862E}" srcOrd="1" destOrd="0" presId="urn:microsoft.com/office/officeart/2018/2/layout/IconVerticalSolidList"/>
    <dgm:cxn modelId="{7E90A428-5AB4-4EE0-B376-0476BFAF1CDC}" type="presParOf" srcId="{A5DB3C40-6F45-4AC8-BFA7-5881A164454C}" destId="{37C872CA-8571-44D9-A33A-2B6613F14101}" srcOrd="2" destOrd="0" presId="urn:microsoft.com/office/officeart/2018/2/layout/IconVerticalSolidList"/>
    <dgm:cxn modelId="{0F78E7A7-16AC-45D4-B5F5-0EF8592C670B}" type="presParOf" srcId="{A5DB3C40-6F45-4AC8-BFA7-5881A164454C}" destId="{255806A6-F5EA-4B69-AEA8-53373092D560}" srcOrd="3" destOrd="0" presId="urn:microsoft.com/office/officeart/2018/2/layout/IconVerticalSolidList"/>
    <dgm:cxn modelId="{730F2F14-8450-4F21-AB11-5248D3AE2479}" type="presParOf" srcId="{8AB80B38-4EFC-43A0-BB6A-3ACF053326DE}" destId="{E2FDCC3F-B675-425A-8535-DBB93C3F6BFB}" srcOrd="1" destOrd="0" presId="urn:microsoft.com/office/officeart/2018/2/layout/IconVerticalSolidList"/>
    <dgm:cxn modelId="{6BB93429-0DD5-4F19-A560-FF8E70D6B62E}" type="presParOf" srcId="{8AB80B38-4EFC-43A0-BB6A-3ACF053326DE}" destId="{D4DC32D4-53B1-4F24-957F-8955618C3B9B}" srcOrd="2" destOrd="0" presId="urn:microsoft.com/office/officeart/2018/2/layout/IconVerticalSolidList"/>
    <dgm:cxn modelId="{DDEA5C02-8CE7-4CA7-ADC2-A6B5AF3F039A}" type="presParOf" srcId="{D4DC32D4-53B1-4F24-957F-8955618C3B9B}" destId="{39A9E8AB-603B-41EB-A108-2411ED1F6D60}" srcOrd="0" destOrd="0" presId="urn:microsoft.com/office/officeart/2018/2/layout/IconVerticalSolidList"/>
    <dgm:cxn modelId="{488EB016-396F-463C-8B43-F0AACCE92C1A}" type="presParOf" srcId="{D4DC32D4-53B1-4F24-957F-8955618C3B9B}" destId="{A85110FC-9884-4C09-9CD8-531E5B2D7F5C}" srcOrd="1" destOrd="0" presId="urn:microsoft.com/office/officeart/2018/2/layout/IconVerticalSolidList"/>
    <dgm:cxn modelId="{32CDE087-FA2B-46D1-AD08-75EE4F19D1AD}" type="presParOf" srcId="{D4DC32D4-53B1-4F24-957F-8955618C3B9B}" destId="{F03BBDEB-3FBC-4231-8C47-35170AA86AD5}" srcOrd="2" destOrd="0" presId="urn:microsoft.com/office/officeart/2018/2/layout/IconVerticalSolidList"/>
    <dgm:cxn modelId="{DCDDC709-3DF4-44A5-910E-4924E2A91F89}" type="presParOf" srcId="{D4DC32D4-53B1-4F24-957F-8955618C3B9B}" destId="{851B8140-9AE0-4AAA-B554-0CA857303C2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666299-33BB-464D-A2E7-12B5B094C660}">
      <dsp:nvSpPr>
        <dsp:cNvPr id="0" name=""/>
        <dsp:cNvSpPr/>
      </dsp:nvSpPr>
      <dsp:spPr>
        <a:xfrm>
          <a:off x="0" y="1921"/>
          <a:ext cx="5924550" cy="97374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0F2B9B-68FF-4BEB-9E84-E0A95AEEB81B}">
      <dsp:nvSpPr>
        <dsp:cNvPr id="0" name=""/>
        <dsp:cNvSpPr/>
      </dsp:nvSpPr>
      <dsp:spPr>
        <a:xfrm>
          <a:off x="294559" y="221014"/>
          <a:ext cx="535561" cy="5355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05C889-29FA-43F0-8CD8-5F049CFC3E32}">
      <dsp:nvSpPr>
        <dsp:cNvPr id="0" name=""/>
        <dsp:cNvSpPr/>
      </dsp:nvSpPr>
      <dsp:spPr>
        <a:xfrm>
          <a:off x="1124680" y="1921"/>
          <a:ext cx="4799869" cy="97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055" tIns="103055" rIns="103055" bIns="103055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/>
            <a:t>Se avanzó significativamente en la creación del TransporBott durante el último semestre, aprovechando y aplicando los conocimientos adquiridos con éxito.</a:t>
          </a:r>
          <a:endParaRPr lang="en-US" sz="1400" kern="1200"/>
        </a:p>
      </dsp:txBody>
      <dsp:txXfrm>
        <a:off x="1124680" y="1921"/>
        <a:ext cx="4799869" cy="973748"/>
      </dsp:txXfrm>
    </dsp:sp>
    <dsp:sp modelId="{780B7477-B514-4552-834A-14774C8B8E22}">
      <dsp:nvSpPr>
        <dsp:cNvPr id="0" name=""/>
        <dsp:cNvSpPr/>
      </dsp:nvSpPr>
      <dsp:spPr>
        <a:xfrm>
          <a:off x="0" y="1219107"/>
          <a:ext cx="5924550" cy="97374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2DC4D0-2FE9-4CB5-A96A-E439595C2C48}">
      <dsp:nvSpPr>
        <dsp:cNvPr id="0" name=""/>
        <dsp:cNvSpPr/>
      </dsp:nvSpPr>
      <dsp:spPr>
        <a:xfrm>
          <a:off x="294559" y="1438200"/>
          <a:ext cx="535561" cy="5355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433191-FEF5-4DDF-8D1D-BB5BE074CFF5}">
      <dsp:nvSpPr>
        <dsp:cNvPr id="0" name=""/>
        <dsp:cNvSpPr/>
      </dsp:nvSpPr>
      <dsp:spPr>
        <a:xfrm>
          <a:off x="1124680" y="1219107"/>
          <a:ext cx="4799869" cy="97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055" tIns="103055" rIns="103055" bIns="103055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/>
            <a:t>Uno de los principales logros fue el desarrollo de un circuito análogo innovador que permitió el funcionamiento del dispositivo.</a:t>
          </a:r>
          <a:endParaRPr lang="en-US" sz="1400" kern="1200"/>
        </a:p>
      </dsp:txBody>
      <dsp:txXfrm>
        <a:off x="1124680" y="1219107"/>
        <a:ext cx="4799869" cy="973748"/>
      </dsp:txXfrm>
    </dsp:sp>
    <dsp:sp modelId="{FAF3BAFB-581F-4ABF-BDC5-E2F532AC45D1}">
      <dsp:nvSpPr>
        <dsp:cNvPr id="0" name=""/>
        <dsp:cNvSpPr/>
      </dsp:nvSpPr>
      <dsp:spPr>
        <a:xfrm>
          <a:off x="0" y="2436293"/>
          <a:ext cx="5924550" cy="97374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98310A-620D-4B90-9AF1-40153EBF1565}">
      <dsp:nvSpPr>
        <dsp:cNvPr id="0" name=""/>
        <dsp:cNvSpPr/>
      </dsp:nvSpPr>
      <dsp:spPr>
        <a:xfrm>
          <a:off x="294559" y="2655387"/>
          <a:ext cx="535561" cy="53556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CED54C-BA59-4ACD-A440-8E6376CB2B85}">
      <dsp:nvSpPr>
        <dsp:cNvPr id="0" name=""/>
        <dsp:cNvSpPr/>
      </dsp:nvSpPr>
      <dsp:spPr>
        <a:xfrm>
          <a:off x="1124680" y="2436293"/>
          <a:ext cx="4799869" cy="97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055" tIns="103055" rIns="103055" bIns="103055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/>
            <a:t>Este circuito se construyó utilizando una combinación de componentes, entre ellos una fotorresistencia, para cerrar el circuito de manera eficiente.</a:t>
          </a:r>
          <a:endParaRPr lang="en-US" sz="1400" kern="1200"/>
        </a:p>
      </dsp:txBody>
      <dsp:txXfrm>
        <a:off x="1124680" y="2436293"/>
        <a:ext cx="4799869" cy="973748"/>
      </dsp:txXfrm>
    </dsp:sp>
    <dsp:sp modelId="{96049540-EFD3-405C-B204-D2A1BD403148}">
      <dsp:nvSpPr>
        <dsp:cNvPr id="0" name=""/>
        <dsp:cNvSpPr/>
      </dsp:nvSpPr>
      <dsp:spPr>
        <a:xfrm>
          <a:off x="0" y="3653479"/>
          <a:ext cx="5924550" cy="97374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979E28-F664-4A93-B2CD-73C1D7D80C8A}">
      <dsp:nvSpPr>
        <dsp:cNvPr id="0" name=""/>
        <dsp:cNvSpPr/>
      </dsp:nvSpPr>
      <dsp:spPr>
        <a:xfrm>
          <a:off x="294559" y="3872573"/>
          <a:ext cx="535561" cy="53556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915F3A-0D65-4112-BBF1-F88BF334FEB9}">
      <dsp:nvSpPr>
        <dsp:cNvPr id="0" name=""/>
        <dsp:cNvSpPr/>
      </dsp:nvSpPr>
      <dsp:spPr>
        <a:xfrm>
          <a:off x="1124680" y="3653479"/>
          <a:ext cx="4799869" cy="97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055" tIns="103055" rIns="103055" bIns="103055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/>
            <a:t>La fotorresistencia desempeñó un papel crucial en el TransporBott al detectar la cantidad de luz presente en su entorno...</a:t>
          </a:r>
          <a:endParaRPr lang="en-US" sz="1400" kern="1200"/>
        </a:p>
      </dsp:txBody>
      <dsp:txXfrm>
        <a:off x="1124680" y="3653479"/>
        <a:ext cx="4799869" cy="9737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F2B1C5-4912-4C5B-83DE-C66720122C82}">
      <dsp:nvSpPr>
        <dsp:cNvPr id="0" name=""/>
        <dsp:cNvSpPr/>
      </dsp:nvSpPr>
      <dsp:spPr>
        <a:xfrm>
          <a:off x="795946" y="1171995"/>
          <a:ext cx="1199812" cy="1199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6D25CD-F442-443E-99AE-0D03F1EDC21D}">
      <dsp:nvSpPr>
        <dsp:cNvPr id="0" name=""/>
        <dsp:cNvSpPr/>
      </dsp:nvSpPr>
      <dsp:spPr>
        <a:xfrm>
          <a:off x="62728" y="2714654"/>
          <a:ext cx="2666250" cy="74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/>
            <a:t>El avance constante en el desarrollo del TransporBott continúa, aprovechando los conocimientos adquiridos y aplicando tecnologías cada vez más innovadoras y accesibles en términos de costo.</a:t>
          </a:r>
          <a:endParaRPr lang="en-US" sz="1100" kern="1200"/>
        </a:p>
      </dsp:txBody>
      <dsp:txXfrm>
        <a:off x="62728" y="2714654"/>
        <a:ext cx="2666250" cy="742500"/>
      </dsp:txXfrm>
    </dsp:sp>
    <dsp:sp modelId="{F57AF4B5-4DCC-4902-89F7-0B14770D765D}">
      <dsp:nvSpPr>
        <dsp:cNvPr id="0" name=""/>
        <dsp:cNvSpPr/>
      </dsp:nvSpPr>
      <dsp:spPr>
        <a:xfrm>
          <a:off x="3928790" y="1171995"/>
          <a:ext cx="1199812" cy="1199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BC362-7461-469E-B5B0-5B026A876DDF}">
      <dsp:nvSpPr>
        <dsp:cNvPr id="0" name=""/>
        <dsp:cNvSpPr/>
      </dsp:nvSpPr>
      <dsp:spPr>
        <a:xfrm>
          <a:off x="3195571" y="2714654"/>
          <a:ext cx="2666250" cy="74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/>
            <a:t>El objetivo principal es convertir al TransporBott en una realidad y en una herramienta práctica para los campesinos del país...</a:t>
          </a:r>
          <a:endParaRPr lang="en-US" sz="1100" kern="1200"/>
        </a:p>
      </dsp:txBody>
      <dsp:txXfrm>
        <a:off x="3195571" y="2714654"/>
        <a:ext cx="2666250" cy="7425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6B0AA5-234A-426E-BCAA-A4562D2D49EA}">
      <dsp:nvSpPr>
        <dsp:cNvPr id="0" name=""/>
        <dsp:cNvSpPr/>
      </dsp:nvSpPr>
      <dsp:spPr>
        <a:xfrm>
          <a:off x="0" y="719048"/>
          <a:ext cx="6003925" cy="145277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A01B9B-07B9-4CDB-8026-24031B20862E}">
      <dsp:nvSpPr>
        <dsp:cNvPr id="0" name=""/>
        <dsp:cNvSpPr/>
      </dsp:nvSpPr>
      <dsp:spPr>
        <a:xfrm>
          <a:off x="439463" y="1045921"/>
          <a:ext cx="799023" cy="7990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5806A6-F5EA-4B69-AEA8-53373092D560}">
      <dsp:nvSpPr>
        <dsp:cNvPr id="0" name=""/>
        <dsp:cNvSpPr/>
      </dsp:nvSpPr>
      <dsp:spPr>
        <a:xfrm>
          <a:off x="1677950" y="719048"/>
          <a:ext cx="4325974" cy="1452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752" tIns="153752" rIns="153752" bIns="153752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/>
            <a:t>El objetivo final es que el TransporBott se convierta en una realidad tangible y una solución práctica para los campesinos del país.</a:t>
          </a:r>
          <a:endParaRPr lang="en-US" sz="1400" kern="1200"/>
        </a:p>
      </dsp:txBody>
      <dsp:txXfrm>
        <a:off x="1677950" y="719048"/>
        <a:ext cx="4325974" cy="1452770"/>
      </dsp:txXfrm>
    </dsp:sp>
    <dsp:sp modelId="{39A9E8AB-603B-41EB-A108-2411ED1F6D60}">
      <dsp:nvSpPr>
        <dsp:cNvPr id="0" name=""/>
        <dsp:cNvSpPr/>
      </dsp:nvSpPr>
      <dsp:spPr>
        <a:xfrm>
          <a:off x="0" y="2524005"/>
          <a:ext cx="6003925" cy="145277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5110FC-9884-4C09-9CD8-531E5B2D7F5C}">
      <dsp:nvSpPr>
        <dsp:cNvPr id="0" name=""/>
        <dsp:cNvSpPr/>
      </dsp:nvSpPr>
      <dsp:spPr>
        <a:xfrm>
          <a:off x="439463" y="2850879"/>
          <a:ext cx="799023" cy="7990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1B8140-9AE0-4AAA-B554-0CA857303C25}">
      <dsp:nvSpPr>
        <dsp:cNvPr id="0" name=""/>
        <dsp:cNvSpPr/>
      </dsp:nvSpPr>
      <dsp:spPr>
        <a:xfrm>
          <a:off x="1677950" y="2524005"/>
          <a:ext cx="4325974" cy="1452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752" tIns="153752" rIns="153752" bIns="153752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/>
            <a:t>Con el esfuerzo conjunto de la comunidad académica, los expertos en tecnología y los propios campesinos, se espera que este proyecto sea un éxito y contribuya significativamente al desarrollo y bienestar de las comunidades rurales.</a:t>
          </a:r>
          <a:endParaRPr lang="en-US" sz="1400" kern="1200"/>
        </a:p>
      </dsp:txBody>
      <dsp:txXfrm>
        <a:off x="1677950" y="2524005"/>
        <a:ext cx="4325974" cy="14527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jpeg>
</file>

<file path=ppt/media/image33.png>
</file>

<file path=ppt/media/image34.svg>
</file>

<file path=ppt/media/image35.png>
</file>

<file path=ppt/media/image36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7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11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Relationship Id="rId1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12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11" Type="http://schemas.openxmlformats.org/officeDocument/2006/relationships/image" Target="../media/image3.png"/><Relationship Id="rId5" Type="http://schemas.openxmlformats.org/officeDocument/2006/relationships/image" Target="../media/image5.png"/><Relationship Id="rId10" Type="http://schemas.openxmlformats.org/officeDocument/2006/relationships/image" Target="../media/image7.png"/><Relationship Id="rId4" Type="http://schemas.openxmlformats.org/officeDocument/2006/relationships/image" Target="../media/image9.png"/><Relationship Id="rId9" Type="http://schemas.openxmlformats.org/officeDocument/2006/relationships/image" Target="../media/image6.png"/><Relationship Id="rId1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8.png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image" Target="../media/image9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4.png"/><Relationship Id="rId14" Type="http://schemas.openxmlformats.org/officeDocument/2006/relationships/image" Target="../media/image13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2.png"/><Relationship Id="rId10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image" Target="../media/image7.png"/><Relationship Id="rId14" Type="http://schemas.openxmlformats.org/officeDocument/2006/relationships/image" Target="../media/image14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12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6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11" Type="http://schemas.openxmlformats.org/officeDocument/2006/relationships/image" Target="../media/image3.png"/><Relationship Id="rId5" Type="http://schemas.openxmlformats.org/officeDocument/2006/relationships/image" Target="../media/image12.pn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6.png"/><Relationship Id="rId1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12.png"/><Relationship Id="rId9" Type="http://schemas.openxmlformats.org/officeDocument/2006/relationships/image" Target="../media/image14.png"/><Relationship Id="rId1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14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12.png"/><Relationship Id="rId9" Type="http://schemas.openxmlformats.org/officeDocument/2006/relationships/image" Target="../media/image11.png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12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5.png"/><Relationship Id="rId10" Type="http://schemas.openxmlformats.org/officeDocument/2006/relationships/image" Target="../media/image7.png"/><Relationship Id="rId4" Type="http://schemas.openxmlformats.org/officeDocument/2006/relationships/image" Target="../media/image10.png"/><Relationship Id="rId9" Type="http://schemas.openxmlformats.org/officeDocument/2006/relationships/image" Target="../media/image9.pn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4.png"/><Relationship Id="rId5" Type="http://schemas.openxmlformats.org/officeDocument/2006/relationships/image" Target="../media/image7.png"/><Relationship Id="rId10" Type="http://schemas.openxmlformats.org/officeDocument/2006/relationships/image" Target="../media/image13.png"/><Relationship Id="rId4" Type="http://schemas.openxmlformats.org/officeDocument/2006/relationships/image" Target="../media/image6.png"/><Relationship Id="rId9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tBDfr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://bit.ly/2TyoMsr" TargetMode="External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bit.ly/3A1uf1Q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10" Type="http://schemas.openxmlformats.org/officeDocument/2006/relationships/image" Target="../media/image15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12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12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4.png"/><Relationship Id="rId5" Type="http://schemas.openxmlformats.org/officeDocument/2006/relationships/image" Target="../media/image1.png"/><Relationship Id="rId10" Type="http://schemas.openxmlformats.org/officeDocument/2006/relationships/image" Target="../media/image13.png"/><Relationship Id="rId4" Type="http://schemas.openxmlformats.org/officeDocument/2006/relationships/image" Target="../media/image11.png"/><Relationship Id="rId9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7.png"/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12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11" Type="http://schemas.openxmlformats.org/officeDocument/2006/relationships/image" Target="../media/image14.png"/><Relationship Id="rId5" Type="http://schemas.openxmlformats.org/officeDocument/2006/relationships/image" Target="../media/image12.png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5.png"/><Relationship Id="rId1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9.png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4.png"/><Relationship Id="rId5" Type="http://schemas.openxmlformats.org/officeDocument/2006/relationships/image" Target="../media/image12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6.png"/><Relationship Id="rId9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53467" y="1522067"/>
            <a:ext cx="5427600" cy="288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866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53467" y="4356733"/>
            <a:ext cx="54276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740570" flipH="1">
            <a:off x="-517097" y="-1016079"/>
            <a:ext cx="2936127" cy="40383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12;p2"/>
          <p:cNvGrpSpPr/>
          <p:nvPr/>
        </p:nvGrpSpPr>
        <p:grpSpPr>
          <a:xfrm>
            <a:off x="7103068" y="1098750"/>
            <a:ext cx="4135461" cy="4660517"/>
            <a:chOff x="10045026" y="1973719"/>
            <a:chExt cx="3101596" cy="3495388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10045158" y="1973719"/>
              <a:ext cx="3101464" cy="3489075"/>
              <a:chOff x="732279" y="296625"/>
              <a:chExt cx="2475429" cy="3761400"/>
            </a:xfrm>
          </p:grpSpPr>
          <p:cxnSp>
            <p:nvCxnSpPr>
              <p:cNvPr id="14" name="Google Shape;14;p2"/>
              <p:cNvCxnSpPr/>
              <p:nvPr/>
            </p:nvCxnSpPr>
            <p:spPr>
              <a:xfrm>
                <a:off x="732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886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1041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1196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1351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1505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1660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1815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1969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2124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2279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2434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2588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2743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2898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3052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3207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" name="Google Shape;31;p2"/>
            <p:cNvGrpSpPr/>
            <p:nvPr/>
          </p:nvGrpSpPr>
          <p:grpSpPr>
            <a:xfrm rot="5400000">
              <a:off x="9851138" y="2173845"/>
              <a:ext cx="3489150" cy="3101374"/>
              <a:chOff x="887000" y="296626"/>
              <a:chExt cx="2784859" cy="3343800"/>
            </a:xfrm>
          </p:grpSpPr>
          <p:cxnSp>
            <p:nvCxnSpPr>
              <p:cNvPr id="32" name="Google Shape;32;p2"/>
              <p:cNvCxnSpPr/>
              <p:nvPr/>
            </p:nvCxnSpPr>
            <p:spPr>
              <a:xfrm>
                <a:off x="88700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>
                <a:off x="104171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>
                <a:off x="119642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>
                <a:off x="1351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>
                <a:off x="150585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>
                <a:off x="166057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>
                <a:off x="1815287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>
                <a:off x="197000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>
                <a:off x="2124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" name="Google Shape;41;p2"/>
              <p:cNvCxnSpPr/>
              <p:nvPr/>
            </p:nvCxnSpPr>
            <p:spPr>
              <a:xfrm>
                <a:off x="227943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" name="Google Shape;42;p2"/>
              <p:cNvCxnSpPr/>
              <p:nvPr/>
            </p:nvCxnSpPr>
            <p:spPr>
              <a:xfrm>
                <a:off x="2434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>
                <a:off x="258885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>
                <a:off x="2743573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" name="Google Shape;45;p2"/>
              <p:cNvCxnSpPr/>
              <p:nvPr/>
            </p:nvCxnSpPr>
            <p:spPr>
              <a:xfrm>
                <a:off x="289828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>
                <a:off x="305300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" name="Google Shape;47;p2"/>
              <p:cNvCxnSpPr/>
              <p:nvPr/>
            </p:nvCxnSpPr>
            <p:spPr>
              <a:xfrm>
                <a:off x="3207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" name="Google Shape;48;p2"/>
              <p:cNvCxnSpPr/>
              <p:nvPr/>
            </p:nvCxnSpPr>
            <p:spPr>
              <a:xfrm>
                <a:off x="336243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" name="Google Shape;49;p2"/>
              <p:cNvCxnSpPr/>
              <p:nvPr/>
            </p:nvCxnSpPr>
            <p:spPr>
              <a:xfrm>
                <a:off x="351714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2"/>
              <p:cNvCxnSpPr/>
              <p:nvPr/>
            </p:nvCxnSpPr>
            <p:spPr>
              <a:xfrm>
                <a:off x="367186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1695332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47066" y="2986584"/>
            <a:ext cx="2479601" cy="236664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1"/>
          <p:cNvSpPr txBox="1">
            <a:spLocks noGrp="1"/>
          </p:cNvSpPr>
          <p:nvPr>
            <p:ph type="title" hasCustomPrompt="1"/>
          </p:nvPr>
        </p:nvSpPr>
        <p:spPr>
          <a:xfrm>
            <a:off x="2339300" y="2170528"/>
            <a:ext cx="7513600" cy="2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11333">
                <a:highlight>
                  <a:schemeClr val="l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9pPr>
          </a:lstStyle>
          <a:p>
            <a:r>
              <a:t>xx%</a:t>
            </a:r>
          </a:p>
        </p:txBody>
      </p:sp>
      <p:sp>
        <p:nvSpPr>
          <p:cNvPr id="168" name="Google Shape;168;p11"/>
          <p:cNvSpPr txBox="1">
            <a:spLocks noGrp="1"/>
          </p:cNvSpPr>
          <p:nvPr>
            <p:ph type="subTitle" idx="1"/>
          </p:nvPr>
        </p:nvSpPr>
        <p:spPr>
          <a:xfrm>
            <a:off x="2339300" y="4185395"/>
            <a:ext cx="7513600" cy="5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grpSp>
        <p:nvGrpSpPr>
          <p:cNvPr id="169" name="Google Shape;169;p11"/>
          <p:cNvGrpSpPr/>
          <p:nvPr/>
        </p:nvGrpSpPr>
        <p:grpSpPr>
          <a:xfrm>
            <a:off x="-1428657" y="-1027763"/>
            <a:ext cx="5888313" cy="4061759"/>
            <a:chOff x="-1071493" y="-770823"/>
            <a:chExt cx="4416235" cy="3046319"/>
          </a:xfrm>
        </p:grpSpPr>
        <p:pic>
          <p:nvPicPr>
            <p:cNvPr id="170" name="Google Shape;170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4294783" flipH="1">
              <a:off x="-387820" y="-762059"/>
              <a:ext cx="2202094" cy="30287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Google Shape;171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67625" y="-337989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2" name="Google Shape;172;p11"/>
          <p:cNvGrpSpPr/>
          <p:nvPr/>
        </p:nvGrpSpPr>
        <p:grpSpPr>
          <a:xfrm>
            <a:off x="419836" y="4445281"/>
            <a:ext cx="5251569" cy="2981968"/>
            <a:chOff x="314876" y="3333961"/>
            <a:chExt cx="3938677" cy="2236476"/>
          </a:xfrm>
        </p:grpSpPr>
        <p:pic>
          <p:nvPicPr>
            <p:cNvPr id="173" name="Google Shape;173;p1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14876" y="3333961"/>
              <a:ext cx="809724" cy="8341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1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434435" y="4381495"/>
              <a:ext cx="819118" cy="6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1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71820" y="4593311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" name="Google Shape;176;p11"/>
          <p:cNvPicPr preferRelativeResize="0"/>
          <p:nvPr/>
        </p:nvPicPr>
        <p:blipFill rotWithShape="1">
          <a:blip r:embed="rId8">
            <a:alphaModFix/>
          </a:blip>
          <a:srcRect r="6059" b="9272"/>
          <a:stretch/>
        </p:blipFill>
        <p:spPr>
          <a:xfrm>
            <a:off x="10692734" y="105600"/>
            <a:ext cx="2479601" cy="2619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754131" flipH="1">
            <a:off x="9465105" y="3917056"/>
            <a:ext cx="2936128" cy="40383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5942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51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2087000" y="1987267"/>
            <a:ext cx="1084800" cy="51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subTitle" idx="1"/>
          </p:nvPr>
        </p:nvSpPr>
        <p:spPr>
          <a:xfrm>
            <a:off x="1071800" y="3077645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3" hasCustomPrompt="1"/>
          </p:nvPr>
        </p:nvSpPr>
        <p:spPr>
          <a:xfrm>
            <a:off x="5553600" y="1987267"/>
            <a:ext cx="1084800" cy="51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subTitle" idx="4"/>
          </p:nvPr>
        </p:nvSpPr>
        <p:spPr>
          <a:xfrm>
            <a:off x="4538400" y="3077645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5" hasCustomPrompt="1"/>
          </p:nvPr>
        </p:nvSpPr>
        <p:spPr>
          <a:xfrm>
            <a:off x="2087000" y="4027720"/>
            <a:ext cx="1084800" cy="51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subTitle" idx="6"/>
          </p:nvPr>
        </p:nvSpPr>
        <p:spPr>
          <a:xfrm>
            <a:off x="1071800" y="5135352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idx="7" hasCustomPrompt="1"/>
          </p:nvPr>
        </p:nvSpPr>
        <p:spPr>
          <a:xfrm>
            <a:off x="5553600" y="4027720"/>
            <a:ext cx="1084800" cy="51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4538400" y="5135352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904467" y="2450707"/>
            <a:ext cx="3450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4371000" y="2450707"/>
            <a:ext cx="3450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904467" y="4513527"/>
            <a:ext cx="3450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4371000" y="4513527"/>
            <a:ext cx="3450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16" hasCustomPrompt="1"/>
          </p:nvPr>
        </p:nvSpPr>
        <p:spPr>
          <a:xfrm>
            <a:off x="9019917" y="1987267"/>
            <a:ext cx="1084800" cy="51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17"/>
          </p:nvPr>
        </p:nvSpPr>
        <p:spPr>
          <a:xfrm>
            <a:off x="8004784" y="3077645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title" idx="18" hasCustomPrompt="1"/>
          </p:nvPr>
        </p:nvSpPr>
        <p:spPr>
          <a:xfrm>
            <a:off x="9019917" y="4027720"/>
            <a:ext cx="1084800" cy="51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96" name="Google Shape;196;p13"/>
          <p:cNvSpPr txBox="1">
            <a:spLocks noGrp="1"/>
          </p:cNvSpPr>
          <p:nvPr>
            <p:ph type="subTitle" idx="19"/>
          </p:nvPr>
        </p:nvSpPr>
        <p:spPr>
          <a:xfrm>
            <a:off x="8004784" y="5135352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subTitle" idx="20"/>
          </p:nvPr>
        </p:nvSpPr>
        <p:spPr>
          <a:xfrm>
            <a:off x="7837384" y="2450707"/>
            <a:ext cx="3450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21"/>
          </p:nvPr>
        </p:nvSpPr>
        <p:spPr>
          <a:xfrm>
            <a:off x="7837384" y="4513527"/>
            <a:ext cx="3450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grpSp>
        <p:nvGrpSpPr>
          <p:cNvPr id="199" name="Google Shape;199;p13"/>
          <p:cNvGrpSpPr/>
          <p:nvPr/>
        </p:nvGrpSpPr>
        <p:grpSpPr>
          <a:xfrm>
            <a:off x="9430553" y="2651300"/>
            <a:ext cx="3691289" cy="4926720"/>
            <a:chOff x="7072914" y="1988475"/>
            <a:chExt cx="2768467" cy="3695040"/>
          </a:xfrm>
        </p:grpSpPr>
        <p:pic>
          <p:nvPicPr>
            <p:cNvPr id="200" name="Google Shape;200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377691">
              <a:off x="7479876" y="2543126"/>
              <a:ext cx="2202096" cy="30287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91304" y="4658253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2" name="Google Shape;202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072914" y="4608565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3" name="Google Shape;203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477828" y="1988475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4" name="Google Shape;204;p13"/>
          <p:cNvGrpSpPr/>
          <p:nvPr/>
        </p:nvGrpSpPr>
        <p:grpSpPr>
          <a:xfrm>
            <a:off x="-358123" y="5086480"/>
            <a:ext cx="1760637" cy="1771525"/>
            <a:chOff x="-268592" y="3814860"/>
            <a:chExt cx="1320478" cy="1328644"/>
          </a:xfrm>
        </p:grpSpPr>
        <p:pic>
          <p:nvPicPr>
            <p:cNvPr id="205" name="Google Shape;205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2447" y="4366176"/>
              <a:ext cx="507952" cy="484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Google Shape;206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40406" y="4734060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1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-268592" y="3814860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8" name="Google Shape;208;p13"/>
          <p:cNvGrpSpPr/>
          <p:nvPr/>
        </p:nvGrpSpPr>
        <p:grpSpPr>
          <a:xfrm>
            <a:off x="-2082483" y="-956180"/>
            <a:ext cx="4936421" cy="4822327"/>
            <a:chOff x="-1561862" y="-717135"/>
            <a:chExt cx="3702316" cy="3616745"/>
          </a:xfrm>
        </p:grpSpPr>
        <p:pic>
          <p:nvPicPr>
            <p:cNvPr id="209" name="Google Shape;209;p1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1496851" y="71218"/>
              <a:ext cx="643602" cy="4997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9540140">
              <a:off x="-1092324" y="-423160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13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66284" y="1891168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13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-510755" y="675349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3" name="Google Shape;213;p13"/>
          <p:cNvGrpSpPr/>
          <p:nvPr/>
        </p:nvGrpSpPr>
        <p:grpSpPr>
          <a:xfrm>
            <a:off x="10944528" y="-92518"/>
            <a:ext cx="1564928" cy="2042513"/>
            <a:chOff x="8208396" y="-69389"/>
            <a:chExt cx="1173696" cy="1531885"/>
          </a:xfrm>
        </p:grpSpPr>
        <p:pic>
          <p:nvPicPr>
            <p:cNvPr id="214" name="Google Shape;214;p13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8404975" y="-69389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13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8208396" y="267435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13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>
              <a:off x="8753827" y="1017733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093639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4"/>
          <p:cNvSpPr txBox="1">
            <a:spLocks noGrp="1"/>
          </p:cNvSpPr>
          <p:nvPr>
            <p:ph type="title"/>
          </p:nvPr>
        </p:nvSpPr>
        <p:spPr>
          <a:xfrm>
            <a:off x="5232533" y="4739720"/>
            <a:ext cx="60060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highlight>
                  <a:schemeClr val="lt1"/>
                </a:highlight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19" name="Google Shape;219;p14"/>
          <p:cNvSpPr txBox="1">
            <a:spLocks noGrp="1"/>
          </p:cNvSpPr>
          <p:nvPr>
            <p:ph type="subTitle" idx="1"/>
          </p:nvPr>
        </p:nvSpPr>
        <p:spPr>
          <a:xfrm>
            <a:off x="5232533" y="1172220"/>
            <a:ext cx="6006000" cy="347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5751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grpSp>
        <p:nvGrpSpPr>
          <p:cNvPr id="222" name="Google Shape;222;p15"/>
          <p:cNvGrpSpPr/>
          <p:nvPr/>
        </p:nvGrpSpPr>
        <p:grpSpPr>
          <a:xfrm>
            <a:off x="-1680045" y="-1622917"/>
            <a:ext cx="4987489" cy="4672485"/>
            <a:chOff x="-1260034" y="-1217188"/>
            <a:chExt cx="3740617" cy="3504364"/>
          </a:xfrm>
        </p:grpSpPr>
        <p:pic>
          <p:nvPicPr>
            <p:cNvPr id="223" name="Google Shape;223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 flipH="1">
              <a:off x="1724056" y="-134611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3399510" flipH="1">
              <a:off x="-490773" y="-979404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5" name="Google Shape;225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-145292" y="666205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6" name="Google Shape;226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 flipH="1">
              <a:off x="120234" y="1439784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7" name="Google Shape;227;p15"/>
          <p:cNvGrpSpPr/>
          <p:nvPr/>
        </p:nvGrpSpPr>
        <p:grpSpPr>
          <a:xfrm>
            <a:off x="10587111" y="-709459"/>
            <a:ext cx="1430908" cy="1735379"/>
            <a:chOff x="7940333" y="-532094"/>
            <a:chExt cx="1073181" cy="1301534"/>
          </a:xfrm>
        </p:grpSpPr>
        <p:pic>
          <p:nvPicPr>
            <p:cNvPr id="228" name="Google Shape;228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7940333" y="-532094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9" name="Google Shape;229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10800000" flipH="1">
              <a:off x="8657701" y="445024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0" name="Google Shape;230;p15"/>
          <p:cNvGrpSpPr/>
          <p:nvPr/>
        </p:nvGrpSpPr>
        <p:grpSpPr>
          <a:xfrm>
            <a:off x="9518918" y="2730712"/>
            <a:ext cx="4523799" cy="5793161"/>
            <a:chOff x="7139188" y="2048033"/>
            <a:chExt cx="3392849" cy="4344871"/>
          </a:xfrm>
        </p:grpSpPr>
        <p:pic>
          <p:nvPicPr>
            <p:cNvPr id="231" name="Google Shape;231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rot="10800000" flipH="1">
              <a:off x="8550440" y="2048033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2" name="Google Shape;232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 rot="10800000" flipH="1">
              <a:off x="8649675" y="348205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1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rot="-7141680" flipH="1">
              <a:off x="7664822" y="4908159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Google Shape;234;p15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 rot="10800000" flipH="1">
              <a:off x="8428902" y="4589871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9063341" flipH="1">
              <a:off x="7734564" y="3020408"/>
              <a:ext cx="2202097" cy="302879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6" name="Google Shape;236;p15"/>
          <p:cNvGrpSpPr/>
          <p:nvPr/>
        </p:nvGrpSpPr>
        <p:grpSpPr>
          <a:xfrm>
            <a:off x="-349328" y="5055539"/>
            <a:ext cx="2566400" cy="2192864"/>
            <a:chOff x="-261996" y="3791654"/>
            <a:chExt cx="1924800" cy="1644648"/>
          </a:xfrm>
        </p:grpSpPr>
        <p:pic>
          <p:nvPicPr>
            <p:cNvPr id="237" name="Google Shape;237;p15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 rot="10800000" flipH="1">
              <a:off x="53322" y="3791654"/>
              <a:ext cx="507952" cy="484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15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 rot="10800000" flipH="1">
              <a:off x="1019201" y="4562407"/>
              <a:ext cx="643602" cy="4997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15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 rot="10800000" flipH="1">
              <a:off x="-261996" y="4459177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257674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grpSp>
        <p:nvGrpSpPr>
          <p:cNvPr id="242" name="Google Shape;242;p16"/>
          <p:cNvGrpSpPr/>
          <p:nvPr/>
        </p:nvGrpSpPr>
        <p:grpSpPr>
          <a:xfrm rot="10800000" flipH="1">
            <a:off x="9518918" y="-1622917"/>
            <a:ext cx="4523799" cy="5793161"/>
            <a:chOff x="7139188" y="2048033"/>
            <a:chExt cx="3392849" cy="4344871"/>
          </a:xfrm>
        </p:grpSpPr>
        <p:pic>
          <p:nvPicPr>
            <p:cNvPr id="243" name="Google Shape;243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9063341" flipH="1">
              <a:off x="7734564" y="3020408"/>
              <a:ext cx="2202097" cy="30287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8550440" y="2048033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5" name="Google Shape;245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8649675" y="348205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6" name="Google Shape;246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7141680" flipH="1">
              <a:off x="7664822" y="4908159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7" name="Google Shape;247;p1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8428902" y="4589871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8" name="Google Shape;248;p16"/>
          <p:cNvGrpSpPr/>
          <p:nvPr/>
        </p:nvGrpSpPr>
        <p:grpSpPr>
          <a:xfrm rot="10800000" flipH="1">
            <a:off x="-349328" y="-347448"/>
            <a:ext cx="2566400" cy="2192864"/>
            <a:chOff x="-261996" y="3791654"/>
            <a:chExt cx="1924800" cy="1644648"/>
          </a:xfrm>
        </p:grpSpPr>
        <p:pic>
          <p:nvPicPr>
            <p:cNvPr id="249" name="Google Shape;249;p1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10800000" flipH="1">
              <a:off x="-261996" y="4459177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0" name="Google Shape;250;p16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rot="10800000" flipH="1">
              <a:off x="53322" y="3791654"/>
              <a:ext cx="507952" cy="484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Google Shape;251;p16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 rot="10800000" flipH="1">
              <a:off x="1019201" y="4562407"/>
              <a:ext cx="643602" cy="49970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2" name="Google Shape;252;p16"/>
          <p:cNvGrpSpPr/>
          <p:nvPr/>
        </p:nvGrpSpPr>
        <p:grpSpPr>
          <a:xfrm rot="10800000" flipH="1">
            <a:off x="-1680045" y="3851388"/>
            <a:ext cx="4987489" cy="4672485"/>
            <a:chOff x="-1260034" y="-1217188"/>
            <a:chExt cx="3740617" cy="3504364"/>
          </a:xfrm>
        </p:grpSpPr>
        <p:pic>
          <p:nvPicPr>
            <p:cNvPr id="253" name="Google Shape;253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3399510" flipH="1">
              <a:off x="-490773" y="-979404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4" name="Google Shape;254;p16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rot="10800000" flipH="1">
              <a:off x="1724056" y="-134611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5" name="Google Shape;255;p16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 rot="10800000" flipH="1">
              <a:off x="-145292" y="666205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6" name="Google Shape;256;p16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 rot="10800000" flipH="1">
              <a:off x="120234" y="1439784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7" name="Google Shape;257;p16"/>
          <p:cNvGrpSpPr/>
          <p:nvPr/>
        </p:nvGrpSpPr>
        <p:grpSpPr>
          <a:xfrm rot="10800000" flipH="1">
            <a:off x="10587111" y="5875035"/>
            <a:ext cx="1430908" cy="1735379"/>
            <a:chOff x="7940333" y="-532094"/>
            <a:chExt cx="1073181" cy="1301534"/>
          </a:xfrm>
        </p:grpSpPr>
        <p:pic>
          <p:nvPicPr>
            <p:cNvPr id="258" name="Google Shape;258;p16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 rot="10800000" flipH="1">
              <a:off x="8657701" y="445024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9" name="Google Shape;259;p16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 rot="10800000" flipH="1">
              <a:off x="7940333" y="-532094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1000939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"/>
          <p:cNvSpPr txBox="1">
            <a:spLocks noGrp="1"/>
          </p:cNvSpPr>
          <p:nvPr>
            <p:ph type="subTitle" idx="1"/>
          </p:nvPr>
        </p:nvSpPr>
        <p:spPr>
          <a:xfrm>
            <a:off x="1891867" y="2621200"/>
            <a:ext cx="38636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subTitle" idx="2"/>
          </p:nvPr>
        </p:nvSpPr>
        <p:spPr>
          <a:xfrm>
            <a:off x="6436537" y="2621200"/>
            <a:ext cx="38636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63" name="Google Shape;263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grpSp>
        <p:nvGrpSpPr>
          <p:cNvPr id="264" name="Google Shape;264;p17"/>
          <p:cNvGrpSpPr/>
          <p:nvPr/>
        </p:nvGrpSpPr>
        <p:grpSpPr>
          <a:xfrm>
            <a:off x="9544853" y="-740280"/>
            <a:ext cx="3691289" cy="4901320"/>
            <a:chOff x="7158639" y="-555210"/>
            <a:chExt cx="2768467" cy="3675990"/>
          </a:xfrm>
        </p:grpSpPr>
        <p:pic>
          <p:nvPicPr>
            <p:cNvPr id="265" name="Google Shape;265;p1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0422309" flipH="1">
              <a:off x="7565601" y="-443617"/>
              <a:ext cx="2202096" cy="30287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Google Shape;266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7677029" y="-507073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7" name="Google Shape;267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7158639" y="120599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8" name="Google Shape;268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 flipH="1">
              <a:off x="8294128" y="2566133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9" name="Google Shape;269;p17"/>
          <p:cNvGrpSpPr/>
          <p:nvPr/>
        </p:nvGrpSpPr>
        <p:grpSpPr>
          <a:xfrm>
            <a:off x="95311" y="-20265"/>
            <a:ext cx="1421504" cy="1057141"/>
            <a:chOff x="71483" y="-15199"/>
            <a:chExt cx="1066128" cy="792856"/>
          </a:xfrm>
        </p:grpSpPr>
        <p:pic>
          <p:nvPicPr>
            <p:cNvPr id="270" name="Google Shape;270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626131" y="-15199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10800000" flipH="1">
              <a:off x="71483" y="292342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2" name="Google Shape;272;p17"/>
          <p:cNvGrpSpPr/>
          <p:nvPr/>
        </p:nvGrpSpPr>
        <p:grpSpPr>
          <a:xfrm>
            <a:off x="10645528" y="4887745"/>
            <a:ext cx="1766771" cy="2173296"/>
            <a:chOff x="7984146" y="3665809"/>
            <a:chExt cx="1325078" cy="1629972"/>
          </a:xfrm>
        </p:grpSpPr>
        <p:pic>
          <p:nvPicPr>
            <p:cNvPr id="273" name="Google Shape;273;p17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rot="10800000" flipH="1">
              <a:off x="8294125" y="431865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4" name="Google Shape;274;p17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 rot="10800000" flipH="1">
              <a:off x="7984146" y="4557384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17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rot="10800000" flipH="1">
              <a:off x="8738877" y="3665809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6" name="Google Shape;276;p17"/>
          <p:cNvGrpSpPr/>
          <p:nvPr/>
        </p:nvGrpSpPr>
        <p:grpSpPr>
          <a:xfrm>
            <a:off x="-1413600" y="1511302"/>
            <a:ext cx="4188231" cy="6365485"/>
            <a:chOff x="-1060200" y="1133476"/>
            <a:chExt cx="3141173" cy="4774114"/>
          </a:xfrm>
        </p:grpSpPr>
        <p:pic>
          <p:nvPicPr>
            <p:cNvPr id="277" name="Google Shape;277;p1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259860" flipH="1">
              <a:off x="-590661" y="2584820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8" name="Google Shape;278;p17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 rot="10800000" flipH="1">
              <a:off x="-515675" y="1133476"/>
              <a:ext cx="1257500" cy="1200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9" name="Google Shape;279;p17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 rot="10800000" flipH="1">
              <a:off x="232484" y="2492109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0" name="Google Shape;280;p17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 rot="10800000" flipH="1">
              <a:off x="-69030" y="373135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1" name="Google Shape;281;p1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 rot="10800000" flipH="1">
            <a:off x="5361301" y="6076510"/>
            <a:ext cx="858136" cy="666273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7"/>
          <p:cNvSpPr txBox="1">
            <a:spLocks noGrp="1"/>
          </p:cNvSpPr>
          <p:nvPr>
            <p:ph type="body" idx="3"/>
          </p:nvPr>
        </p:nvSpPr>
        <p:spPr>
          <a:xfrm>
            <a:off x="1891867" y="3201384"/>
            <a:ext cx="3863600" cy="26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867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83" name="Google Shape;283;p17"/>
          <p:cNvSpPr txBox="1">
            <a:spLocks noGrp="1"/>
          </p:cNvSpPr>
          <p:nvPr>
            <p:ph type="body" idx="4"/>
          </p:nvPr>
        </p:nvSpPr>
        <p:spPr>
          <a:xfrm>
            <a:off x="6436533" y="3201384"/>
            <a:ext cx="3863600" cy="26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867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3864144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86" name="Google Shape;286;p18"/>
          <p:cNvSpPr txBox="1">
            <a:spLocks noGrp="1"/>
          </p:cNvSpPr>
          <p:nvPr>
            <p:ph type="body" idx="1"/>
          </p:nvPr>
        </p:nvSpPr>
        <p:spPr>
          <a:xfrm>
            <a:off x="1265200" y="2003951"/>
            <a:ext cx="4337600" cy="42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867"/>
            </a:lvl1pPr>
            <a:lvl2pPr marL="1219170" lvl="1" indent="-423323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grpSp>
        <p:nvGrpSpPr>
          <p:cNvPr id="287" name="Google Shape;287;p18"/>
          <p:cNvGrpSpPr/>
          <p:nvPr/>
        </p:nvGrpSpPr>
        <p:grpSpPr>
          <a:xfrm rot="10800000">
            <a:off x="9987983" y="2680370"/>
            <a:ext cx="3154668" cy="4767119"/>
            <a:chOff x="-652938" y="-610193"/>
            <a:chExt cx="2366001" cy="3575339"/>
          </a:xfrm>
        </p:grpSpPr>
        <p:pic>
          <p:nvPicPr>
            <p:cNvPr id="288" name="Google Shape;288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610054">
              <a:off x="-570986" y="-551699"/>
              <a:ext cx="2202096" cy="30287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9" name="Google Shape;289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8159" y="2610643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0" name="Google Shape;290;p18"/>
          <p:cNvGrpSpPr/>
          <p:nvPr/>
        </p:nvGrpSpPr>
        <p:grpSpPr>
          <a:xfrm rot="10800000">
            <a:off x="-365291" y="5672166"/>
            <a:ext cx="1695328" cy="1302833"/>
            <a:chOff x="8206521" y="-255826"/>
            <a:chExt cx="1271496" cy="977125"/>
          </a:xfrm>
        </p:grpSpPr>
        <p:pic>
          <p:nvPicPr>
            <p:cNvPr id="291" name="Google Shape;291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00900" y="-25582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2" name="Google Shape;292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206521" y="179073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3" name="Google Shape;293;p18"/>
          <p:cNvGrpSpPr/>
          <p:nvPr/>
        </p:nvGrpSpPr>
        <p:grpSpPr>
          <a:xfrm rot="10800000">
            <a:off x="10196360" y="-813591"/>
            <a:ext cx="2198195" cy="2478808"/>
            <a:chOff x="-91867" y="3726510"/>
            <a:chExt cx="1648646" cy="1859106"/>
          </a:xfrm>
        </p:grpSpPr>
        <p:pic>
          <p:nvPicPr>
            <p:cNvPr id="294" name="Google Shape;294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79654" y="4608491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5" name="Google Shape;295;p1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32650" y="4126524"/>
              <a:ext cx="1164900" cy="1111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6" name="Google Shape;296;p1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-91867" y="3726510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7" name="Google Shape;297;p18"/>
          <p:cNvGrpSpPr/>
          <p:nvPr/>
        </p:nvGrpSpPr>
        <p:grpSpPr>
          <a:xfrm rot="10800000">
            <a:off x="-565783" y="-56708"/>
            <a:ext cx="3171665" cy="4157104"/>
            <a:chOff x="7249639" y="1900125"/>
            <a:chExt cx="2378749" cy="3117828"/>
          </a:xfrm>
        </p:grpSpPr>
        <p:pic>
          <p:nvPicPr>
            <p:cNvPr id="298" name="Google Shape;298;p18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249639" y="4520215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9" name="Google Shape;299;p18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8500906" y="4608510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0" name="Google Shape;300;p18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8654553" y="1900125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1" name="Google Shape;301;p18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8651270" y="3480599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2" name="Google Shape;302;p18"/>
          <p:cNvSpPr txBox="1">
            <a:spLocks noGrp="1"/>
          </p:cNvSpPr>
          <p:nvPr>
            <p:ph type="body" idx="2"/>
          </p:nvPr>
        </p:nvSpPr>
        <p:spPr>
          <a:xfrm>
            <a:off x="6589200" y="2003951"/>
            <a:ext cx="4337600" cy="42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867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5962527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05" name="Google Shape;305;p19"/>
          <p:cNvSpPr txBox="1">
            <a:spLocks noGrp="1"/>
          </p:cNvSpPr>
          <p:nvPr>
            <p:ph type="subTitle" idx="1"/>
          </p:nvPr>
        </p:nvSpPr>
        <p:spPr>
          <a:xfrm>
            <a:off x="1141683" y="3348553"/>
            <a:ext cx="3138000" cy="65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6" name="Google Shape;306;p19"/>
          <p:cNvSpPr txBox="1">
            <a:spLocks noGrp="1"/>
          </p:cNvSpPr>
          <p:nvPr>
            <p:ph type="subTitle" idx="2"/>
          </p:nvPr>
        </p:nvSpPr>
        <p:spPr>
          <a:xfrm>
            <a:off x="1141683" y="3902939"/>
            <a:ext cx="3138000" cy="14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7" name="Google Shape;307;p19"/>
          <p:cNvSpPr txBox="1">
            <a:spLocks noGrp="1"/>
          </p:cNvSpPr>
          <p:nvPr>
            <p:ph type="subTitle" idx="3"/>
          </p:nvPr>
        </p:nvSpPr>
        <p:spPr>
          <a:xfrm>
            <a:off x="4505495" y="3902939"/>
            <a:ext cx="3138000" cy="14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8" name="Google Shape;308;p19"/>
          <p:cNvSpPr txBox="1">
            <a:spLocks noGrp="1"/>
          </p:cNvSpPr>
          <p:nvPr>
            <p:ph type="subTitle" idx="4"/>
          </p:nvPr>
        </p:nvSpPr>
        <p:spPr>
          <a:xfrm>
            <a:off x="7869307" y="3902939"/>
            <a:ext cx="3138000" cy="14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9" name="Google Shape;309;p19"/>
          <p:cNvSpPr txBox="1">
            <a:spLocks noGrp="1"/>
          </p:cNvSpPr>
          <p:nvPr>
            <p:ph type="subTitle" idx="5"/>
          </p:nvPr>
        </p:nvSpPr>
        <p:spPr>
          <a:xfrm>
            <a:off x="4505495" y="3348553"/>
            <a:ext cx="3138000" cy="65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10" name="Google Shape;310;p19"/>
          <p:cNvSpPr txBox="1">
            <a:spLocks noGrp="1"/>
          </p:cNvSpPr>
          <p:nvPr>
            <p:ph type="subTitle" idx="6"/>
          </p:nvPr>
        </p:nvSpPr>
        <p:spPr>
          <a:xfrm>
            <a:off x="7869307" y="3348553"/>
            <a:ext cx="3138000" cy="65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grpSp>
        <p:nvGrpSpPr>
          <p:cNvPr id="311" name="Google Shape;311;p19"/>
          <p:cNvGrpSpPr/>
          <p:nvPr/>
        </p:nvGrpSpPr>
        <p:grpSpPr>
          <a:xfrm>
            <a:off x="-863283" y="2863367"/>
            <a:ext cx="3468960" cy="4752071"/>
            <a:chOff x="-647462" y="2147525"/>
            <a:chExt cx="2601720" cy="3564053"/>
          </a:xfrm>
        </p:grpSpPr>
        <p:pic>
          <p:nvPicPr>
            <p:cNvPr id="312" name="Google Shape;312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-647462" y="2619325"/>
              <a:ext cx="2202097" cy="30287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3" name="Google Shape;313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977133" y="4734453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4" name="Google Shape;314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266174" y="3456285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5" name="Google Shape;315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3562" y="2147525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16" name="Google Shape;316;p19"/>
          <p:cNvGrpSpPr/>
          <p:nvPr/>
        </p:nvGrpSpPr>
        <p:grpSpPr>
          <a:xfrm>
            <a:off x="10675206" y="4789052"/>
            <a:ext cx="2093453" cy="2459829"/>
            <a:chOff x="8006404" y="3591789"/>
            <a:chExt cx="1570090" cy="1844872"/>
          </a:xfrm>
        </p:grpSpPr>
        <p:pic>
          <p:nvPicPr>
            <p:cNvPr id="317" name="Google Shape;317;p1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8313169" y="4230911"/>
              <a:ext cx="1263326" cy="120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8" name="Google Shape;318;p1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-1721566" flipH="1">
              <a:off x="8492362" y="3689435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9" name="Google Shape;319;p1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flipH="1">
              <a:off x="8006404" y="4591135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20" name="Google Shape;320;p19"/>
          <p:cNvGrpSpPr/>
          <p:nvPr/>
        </p:nvGrpSpPr>
        <p:grpSpPr>
          <a:xfrm>
            <a:off x="10" y="-545552"/>
            <a:ext cx="1510055" cy="2048213"/>
            <a:chOff x="7" y="-409164"/>
            <a:chExt cx="1132541" cy="1536160"/>
          </a:xfrm>
        </p:grpSpPr>
        <p:pic>
          <p:nvPicPr>
            <p:cNvPr id="321" name="Google Shape;321;p19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 flipH="1">
              <a:off x="7" y="-409164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19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flipH="1">
              <a:off x="776735" y="169090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3" name="Google Shape;323;p19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 flipH="1">
              <a:off x="168425" y="682233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24" name="Google Shape;324;p19"/>
          <p:cNvGrpSpPr/>
          <p:nvPr/>
        </p:nvGrpSpPr>
        <p:grpSpPr>
          <a:xfrm>
            <a:off x="8643196" y="-1205013"/>
            <a:ext cx="5321969" cy="4822327"/>
            <a:chOff x="6482396" y="-903760"/>
            <a:chExt cx="3991477" cy="3616745"/>
          </a:xfrm>
        </p:grpSpPr>
        <p:pic>
          <p:nvPicPr>
            <p:cNvPr id="325" name="Google Shape;325;p19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 flipH="1">
              <a:off x="8494133" y="451143"/>
              <a:ext cx="643602" cy="4997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6" name="Google Shape;326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9540140" flipH="1">
              <a:off x="7802239" y="-609785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7" name="Google Shape;327;p19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 flipH="1">
              <a:off x="6482396" y="-89724"/>
              <a:ext cx="243313" cy="3440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8" name="Google Shape;328;p19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8641688" y="1017724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9" name="Google Shape;329;p19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 rot="4379860" flipH="1">
              <a:off x="8640014" y="1909118"/>
              <a:ext cx="374127" cy="35450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3103491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32" name="Google Shape;332;p20"/>
          <p:cNvSpPr txBox="1">
            <a:spLocks noGrp="1"/>
          </p:cNvSpPr>
          <p:nvPr>
            <p:ph type="subTitle" idx="1"/>
          </p:nvPr>
        </p:nvSpPr>
        <p:spPr>
          <a:xfrm>
            <a:off x="3301833" y="1985867"/>
            <a:ext cx="6383600" cy="52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3" name="Google Shape;333;p20"/>
          <p:cNvSpPr txBox="1">
            <a:spLocks noGrp="1"/>
          </p:cNvSpPr>
          <p:nvPr>
            <p:ph type="subTitle" idx="2"/>
          </p:nvPr>
        </p:nvSpPr>
        <p:spPr>
          <a:xfrm>
            <a:off x="3301833" y="3510632"/>
            <a:ext cx="6383600" cy="52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4" name="Google Shape;334;p20"/>
          <p:cNvSpPr txBox="1">
            <a:spLocks noGrp="1"/>
          </p:cNvSpPr>
          <p:nvPr>
            <p:ph type="subTitle" idx="3"/>
          </p:nvPr>
        </p:nvSpPr>
        <p:spPr>
          <a:xfrm>
            <a:off x="3301833" y="5035297"/>
            <a:ext cx="6383600" cy="52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5" name="Google Shape;335;p20"/>
          <p:cNvSpPr txBox="1">
            <a:spLocks noGrp="1"/>
          </p:cNvSpPr>
          <p:nvPr>
            <p:ph type="subTitle" idx="4"/>
          </p:nvPr>
        </p:nvSpPr>
        <p:spPr>
          <a:xfrm>
            <a:off x="3301833" y="2402200"/>
            <a:ext cx="6383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6" name="Google Shape;336;p20"/>
          <p:cNvSpPr txBox="1">
            <a:spLocks noGrp="1"/>
          </p:cNvSpPr>
          <p:nvPr>
            <p:ph type="subTitle" idx="5"/>
          </p:nvPr>
        </p:nvSpPr>
        <p:spPr>
          <a:xfrm>
            <a:off x="3301833" y="3926867"/>
            <a:ext cx="6383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7" name="Google Shape;337;p20"/>
          <p:cNvSpPr txBox="1">
            <a:spLocks noGrp="1"/>
          </p:cNvSpPr>
          <p:nvPr>
            <p:ph type="subTitle" idx="6"/>
          </p:nvPr>
        </p:nvSpPr>
        <p:spPr>
          <a:xfrm>
            <a:off x="3301833" y="5451533"/>
            <a:ext cx="6383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grpSp>
        <p:nvGrpSpPr>
          <p:cNvPr id="338" name="Google Shape;338;p20"/>
          <p:cNvGrpSpPr/>
          <p:nvPr/>
        </p:nvGrpSpPr>
        <p:grpSpPr>
          <a:xfrm>
            <a:off x="8444740" y="3059234"/>
            <a:ext cx="4656821" cy="5794423"/>
            <a:chOff x="6333555" y="2294425"/>
            <a:chExt cx="3492616" cy="4345817"/>
          </a:xfrm>
        </p:grpSpPr>
        <p:pic>
          <p:nvPicPr>
            <p:cNvPr id="339" name="Google Shape;339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970253">
              <a:off x="6978814" y="3256377"/>
              <a:ext cx="2202098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0" name="Google Shape;340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53829" y="2677053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1" name="Google Shape;341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28903" y="2294425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2" name="Google Shape;342;p20"/>
          <p:cNvGrpSpPr/>
          <p:nvPr/>
        </p:nvGrpSpPr>
        <p:grpSpPr>
          <a:xfrm>
            <a:off x="10398428" y="-354101"/>
            <a:ext cx="2142928" cy="2304096"/>
            <a:chOff x="7798821" y="-265576"/>
            <a:chExt cx="1607196" cy="1728072"/>
          </a:xfrm>
        </p:grpSpPr>
        <p:pic>
          <p:nvPicPr>
            <p:cNvPr id="343" name="Google Shape;343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428900" y="-26557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4" name="Google Shape;344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428897" y="374726"/>
              <a:ext cx="507952" cy="484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5" name="Google Shape;345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798821" y="71235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6" name="Google Shape;346;p2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753827" y="1017733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7" name="Google Shape;347;p20"/>
          <p:cNvGrpSpPr/>
          <p:nvPr/>
        </p:nvGrpSpPr>
        <p:grpSpPr>
          <a:xfrm>
            <a:off x="-1140649" y="-1311680"/>
            <a:ext cx="4188231" cy="4822327"/>
            <a:chOff x="-855487" y="-983760"/>
            <a:chExt cx="3141173" cy="3616745"/>
          </a:xfrm>
        </p:grpSpPr>
        <p:pic>
          <p:nvPicPr>
            <p:cNvPr id="348" name="Google Shape;348;p2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1496851" y="71218"/>
              <a:ext cx="643602" cy="4997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9" name="Google Shape;349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9540140">
              <a:off x="-385949" y="-689785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2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66284" y="1988468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1" name="Google Shape;351;p20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-5" y="-44212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2" name="Google Shape;352;p20"/>
          <p:cNvGrpSpPr/>
          <p:nvPr/>
        </p:nvGrpSpPr>
        <p:grpSpPr>
          <a:xfrm>
            <a:off x="-117707" y="5560914"/>
            <a:ext cx="1520221" cy="1496461"/>
            <a:chOff x="-88280" y="4170685"/>
            <a:chExt cx="1140166" cy="1122346"/>
          </a:xfrm>
        </p:grpSpPr>
        <p:pic>
          <p:nvPicPr>
            <p:cNvPr id="353" name="Google Shape;353;p20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11139" y="4968615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4" name="Google Shape;354;p20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540406" y="4734060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5" name="Google Shape;355;p20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>
              <a:off x="-88280" y="4170685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118479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>
            <a:spLocks noGrp="1"/>
          </p:cNvSpPr>
          <p:nvPr>
            <p:ph type="title"/>
          </p:nvPr>
        </p:nvSpPr>
        <p:spPr>
          <a:xfrm>
            <a:off x="953467" y="2370467"/>
            <a:ext cx="5095200" cy="25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7866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title" idx="2" hasCustomPrompt="1"/>
          </p:nvPr>
        </p:nvSpPr>
        <p:spPr>
          <a:xfrm>
            <a:off x="2352867" y="1071948"/>
            <a:ext cx="2296400" cy="126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133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4" name="Google Shape;54;p3"/>
          <p:cNvSpPr txBox="1">
            <a:spLocks noGrp="1"/>
          </p:cNvSpPr>
          <p:nvPr>
            <p:ph type="subTitle" idx="1"/>
          </p:nvPr>
        </p:nvSpPr>
        <p:spPr>
          <a:xfrm>
            <a:off x="953467" y="4925867"/>
            <a:ext cx="5095200" cy="8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pic>
        <p:nvPicPr>
          <p:cNvPr id="55" name="Google Shape;5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79268" y="-398852"/>
            <a:ext cx="1079632" cy="111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920776">
            <a:off x="4956514" y="5872660"/>
            <a:ext cx="1092157" cy="851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209962" flipH="1">
            <a:off x="-517096" y="-1016081"/>
            <a:ext cx="2936128" cy="4038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45003" y="1421573"/>
            <a:ext cx="1499267" cy="14309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240910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1"/>
          <p:cNvSpPr txBox="1">
            <a:spLocks noGrp="1"/>
          </p:cNvSpPr>
          <p:nvPr>
            <p:ph type="subTitle" idx="1"/>
          </p:nvPr>
        </p:nvSpPr>
        <p:spPr>
          <a:xfrm>
            <a:off x="6656033" y="1453207"/>
            <a:ext cx="4582800" cy="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58" name="Google Shape;358;p21"/>
          <p:cNvSpPr txBox="1">
            <a:spLocks noGrp="1"/>
          </p:cNvSpPr>
          <p:nvPr>
            <p:ph type="subTitle" idx="2"/>
          </p:nvPr>
        </p:nvSpPr>
        <p:spPr>
          <a:xfrm>
            <a:off x="6656033" y="963207"/>
            <a:ext cx="4582800" cy="4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59" name="Google Shape;359;p21"/>
          <p:cNvSpPr txBox="1">
            <a:spLocks noGrp="1"/>
          </p:cNvSpPr>
          <p:nvPr>
            <p:ph type="subTitle" idx="3"/>
          </p:nvPr>
        </p:nvSpPr>
        <p:spPr>
          <a:xfrm>
            <a:off x="6656033" y="3254273"/>
            <a:ext cx="4582800" cy="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60" name="Google Shape;360;p21"/>
          <p:cNvSpPr txBox="1">
            <a:spLocks noGrp="1"/>
          </p:cNvSpPr>
          <p:nvPr>
            <p:ph type="subTitle" idx="4"/>
          </p:nvPr>
        </p:nvSpPr>
        <p:spPr>
          <a:xfrm>
            <a:off x="6656033" y="2764271"/>
            <a:ext cx="4582800" cy="4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61" name="Google Shape;361;p21"/>
          <p:cNvSpPr txBox="1">
            <a:spLocks noGrp="1"/>
          </p:cNvSpPr>
          <p:nvPr>
            <p:ph type="subTitle" idx="5"/>
          </p:nvPr>
        </p:nvSpPr>
        <p:spPr>
          <a:xfrm>
            <a:off x="6656033" y="5055340"/>
            <a:ext cx="4582800" cy="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62" name="Google Shape;362;p21"/>
          <p:cNvSpPr txBox="1">
            <a:spLocks noGrp="1"/>
          </p:cNvSpPr>
          <p:nvPr>
            <p:ph type="subTitle" idx="6"/>
          </p:nvPr>
        </p:nvSpPr>
        <p:spPr>
          <a:xfrm>
            <a:off x="6656033" y="4565335"/>
            <a:ext cx="4582800" cy="4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pic>
        <p:nvPicPr>
          <p:cNvPr id="363" name="Google Shape;363;p21"/>
          <p:cNvPicPr preferRelativeResize="0"/>
          <p:nvPr/>
        </p:nvPicPr>
        <p:blipFill rotWithShape="1">
          <a:blip r:embed="rId2">
            <a:alphaModFix/>
          </a:blip>
          <a:srcRect r="6059" b="9272"/>
          <a:stretch/>
        </p:blipFill>
        <p:spPr>
          <a:xfrm flipH="1">
            <a:off x="2337806" y="5055333"/>
            <a:ext cx="2479601" cy="2619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193371" y="6349993"/>
            <a:ext cx="1092157" cy="851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339220">
            <a:off x="9966441" y="-1168480"/>
            <a:ext cx="2936129" cy="4038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727885" y="-789067"/>
            <a:ext cx="1302823" cy="1302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953457" y="5798945"/>
            <a:ext cx="851681" cy="581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-467430" y="1982106"/>
            <a:ext cx="1499267" cy="14309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9" name="Google Shape;369;p21"/>
          <p:cNvGrpSpPr/>
          <p:nvPr/>
        </p:nvGrpSpPr>
        <p:grpSpPr>
          <a:xfrm flipH="1">
            <a:off x="956444" y="1098750"/>
            <a:ext cx="4135461" cy="4660517"/>
            <a:chOff x="10045026" y="1973719"/>
            <a:chExt cx="3101596" cy="3495388"/>
          </a:xfrm>
        </p:grpSpPr>
        <p:grpSp>
          <p:nvGrpSpPr>
            <p:cNvPr id="370" name="Google Shape;370;p21"/>
            <p:cNvGrpSpPr/>
            <p:nvPr/>
          </p:nvGrpSpPr>
          <p:grpSpPr>
            <a:xfrm>
              <a:off x="10045158" y="1973719"/>
              <a:ext cx="3101464" cy="3489075"/>
              <a:chOff x="732279" y="296625"/>
              <a:chExt cx="2475429" cy="3761400"/>
            </a:xfrm>
          </p:grpSpPr>
          <p:cxnSp>
            <p:nvCxnSpPr>
              <p:cNvPr id="371" name="Google Shape;371;p21"/>
              <p:cNvCxnSpPr/>
              <p:nvPr/>
            </p:nvCxnSpPr>
            <p:spPr>
              <a:xfrm>
                <a:off x="732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21"/>
              <p:cNvCxnSpPr/>
              <p:nvPr/>
            </p:nvCxnSpPr>
            <p:spPr>
              <a:xfrm>
                <a:off x="886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21"/>
              <p:cNvCxnSpPr/>
              <p:nvPr/>
            </p:nvCxnSpPr>
            <p:spPr>
              <a:xfrm>
                <a:off x="1041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4" name="Google Shape;374;p21"/>
              <p:cNvCxnSpPr/>
              <p:nvPr/>
            </p:nvCxnSpPr>
            <p:spPr>
              <a:xfrm>
                <a:off x="1196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5" name="Google Shape;375;p21"/>
              <p:cNvCxnSpPr/>
              <p:nvPr/>
            </p:nvCxnSpPr>
            <p:spPr>
              <a:xfrm>
                <a:off x="1351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6" name="Google Shape;376;p21"/>
              <p:cNvCxnSpPr/>
              <p:nvPr/>
            </p:nvCxnSpPr>
            <p:spPr>
              <a:xfrm>
                <a:off x="1505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7" name="Google Shape;377;p21"/>
              <p:cNvCxnSpPr/>
              <p:nvPr/>
            </p:nvCxnSpPr>
            <p:spPr>
              <a:xfrm>
                <a:off x="1660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8" name="Google Shape;378;p21"/>
              <p:cNvCxnSpPr/>
              <p:nvPr/>
            </p:nvCxnSpPr>
            <p:spPr>
              <a:xfrm>
                <a:off x="1815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9" name="Google Shape;379;p21"/>
              <p:cNvCxnSpPr/>
              <p:nvPr/>
            </p:nvCxnSpPr>
            <p:spPr>
              <a:xfrm>
                <a:off x="1969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21"/>
              <p:cNvCxnSpPr/>
              <p:nvPr/>
            </p:nvCxnSpPr>
            <p:spPr>
              <a:xfrm>
                <a:off x="2124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1" name="Google Shape;381;p21"/>
              <p:cNvCxnSpPr/>
              <p:nvPr/>
            </p:nvCxnSpPr>
            <p:spPr>
              <a:xfrm>
                <a:off x="2279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2" name="Google Shape;382;p21"/>
              <p:cNvCxnSpPr/>
              <p:nvPr/>
            </p:nvCxnSpPr>
            <p:spPr>
              <a:xfrm>
                <a:off x="2434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3" name="Google Shape;383;p21"/>
              <p:cNvCxnSpPr/>
              <p:nvPr/>
            </p:nvCxnSpPr>
            <p:spPr>
              <a:xfrm>
                <a:off x="2588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4" name="Google Shape;384;p21"/>
              <p:cNvCxnSpPr/>
              <p:nvPr/>
            </p:nvCxnSpPr>
            <p:spPr>
              <a:xfrm>
                <a:off x="2743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5" name="Google Shape;385;p21"/>
              <p:cNvCxnSpPr/>
              <p:nvPr/>
            </p:nvCxnSpPr>
            <p:spPr>
              <a:xfrm>
                <a:off x="2898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6" name="Google Shape;386;p21"/>
              <p:cNvCxnSpPr/>
              <p:nvPr/>
            </p:nvCxnSpPr>
            <p:spPr>
              <a:xfrm>
                <a:off x="3052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7" name="Google Shape;387;p21"/>
              <p:cNvCxnSpPr/>
              <p:nvPr/>
            </p:nvCxnSpPr>
            <p:spPr>
              <a:xfrm>
                <a:off x="3207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88" name="Google Shape;388;p21"/>
            <p:cNvGrpSpPr/>
            <p:nvPr/>
          </p:nvGrpSpPr>
          <p:grpSpPr>
            <a:xfrm rot="5400000">
              <a:off x="9851138" y="2173845"/>
              <a:ext cx="3489150" cy="3101374"/>
              <a:chOff x="887000" y="296626"/>
              <a:chExt cx="2784859" cy="3343800"/>
            </a:xfrm>
          </p:grpSpPr>
          <p:cxnSp>
            <p:nvCxnSpPr>
              <p:cNvPr id="389" name="Google Shape;389;p21"/>
              <p:cNvCxnSpPr/>
              <p:nvPr/>
            </p:nvCxnSpPr>
            <p:spPr>
              <a:xfrm>
                <a:off x="88700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0" name="Google Shape;390;p21"/>
              <p:cNvCxnSpPr/>
              <p:nvPr/>
            </p:nvCxnSpPr>
            <p:spPr>
              <a:xfrm>
                <a:off x="104171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1" name="Google Shape;391;p21"/>
              <p:cNvCxnSpPr/>
              <p:nvPr/>
            </p:nvCxnSpPr>
            <p:spPr>
              <a:xfrm>
                <a:off x="119642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2" name="Google Shape;392;p21"/>
              <p:cNvCxnSpPr/>
              <p:nvPr/>
            </p:nvCxnSpPr>
            <p:spPr>
              <a:xfrm>
                <a:off x="1351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393;p21"/>
              <p:cNvCxnSpPr/>
              <p:nvPr/>
            </p:nvCxnSpPr>
            <p:spPr>
              <a:xfrm>
                <a:off x="150585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4" name="Google Shape;394;p21"/>
              <p:cNvCxnSpPr/>
              <p:nvPr/>
            </p:nvCxnSpPr>
            <p:spPr>
              <a:xfrm>
                <a:off x="166057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21"/>
              <p:cNvCxnSpPr/>
              <p:nvPr/>
            </p:nvCxnSpPr>
            <p:spPr>
              <a:xfrm>
                <a:off x="1815287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21"/>
              <p:cNvCxnSpPr/>
              <p:nvPr/>
            </p:nvCxnSpPr>
            <p:spPr>
              <a:xfrm>
                <a:off x="197000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7" name="Google Shape;397;p21"/>
              <p:cNvCxnSpPr/>
              <p:nvPr/>
            </p:nvCxnSpPr>
            <p:spPr>
              <a:xfrm>
                <a:off x="2124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8" name="Google Shape;398;p21"/>
              <p:cNvCxnSpPr/>
              <p:nvPr/>
            </p:nvCxnSpPr>
            <p:spPr>
              <a:xfrm>
                <a:off x="227943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21"/>
              <p:cNvCxnSpPr/>
              <p:nvPr/>
            </p:nvCxnSpPr>
            <p:spPr>
              <a:xfrm>
                <a:off x="2434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0" name="Google Shape;400;p21"/>
              <p:cNvCxnSpPr/>
              <p:nvPr/>
            </p:nvCxnSpPr>
            <p:spPr>
              <a:xfrm>
                <a:off x="258885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1" name="Google Shape;401;p21"/>
              <p:cNvCxnSpPr/>
              <p:nvPr/>
            </p:nvCxnSpPr>
            <p:spPr>
              <a:xfrm>
                <a:off x="2743573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2" name="Google Shape;402;p21"/>
              <p:cNvCxnSpPr/>
              <p:nvPr/>
            </p:nvCxnSpPr>
            <p:spPr>
              <a:xfrm>
                <a:off x="289828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" name="Google Shape;403;p21"/>
              <p:cNvCxnSpPr/>
              <p:nvPr/>
            </p:nvCxnSpPr>
            <p:spPr>
              <a:xfrm>
                <a:off x="305300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4" name="Google Shape;404;p21"/>
              <p:cNvCxnSpPr/>
              <p:nvPr/>
            </p:nvCxnSpPr>
            <p:spPr>
              <a:xfrm>
                <a:off x="3207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5" name="Google Shape;405;p21"/>
              <p:cNvCxnSpPr/>
              <p:nvPr/>
            </p:nvCxnSpPr>
            <p:spPr>
              <a:xfrm>
                <a:off x="336243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6" name="Google Shape;406;p21"/>
              <p:cNvCxnSpPr/>
              <p:nvPr/>
            </p:nvCxnSpPr>
            <p:spPr>
              <a:xfrm>
                <a:off x="351714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7" name="Google Shape;407;p21"/>
              <p:cNvCxnSpPr/>
              <p:nvPr/>
            </p:nvCxnSpPr>
            <p:spPr>
              <a:xfrm>
                <a:off x="367186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23469567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2"/>
          <p:cNvSpPr txBox="1">
            <a:spLocks noGrp="1"/>
          </p:cNvSpPr>
          <p:nvPr>
            <p:ph type="title"/>
          </p:nvPr>
        </p:nvSpPr>
        <p:spPr>
          <a:xfrm>
            <a:off x="960000" y="1445539"/>
            <a:ext cx="4345600" cy="23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10" name="Google Shape;410;p22"/>
          <p:cNvSpPr txBox="1">
            <a:spLocks noGrp="1"/>
          </p:cNvSpPr>
          <p:nvPr>
            <p:ph type="subTitle" idx="1"/>
          </p:nvPr>
        </p:nvSpPr>
        <p:spPr>
          <a:xfrm>
            <a:off x="960000" y="3762372"/>
            <a:ext cx="4345600" cy="15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11" name="Google Shape;411;p22"/>
          <p:cNvSpPr>
            <a:spLocks noGrp="1"/>
          </p:cNvSpPr>
          <p:nvPr>
            <p:ph type="pic" idx="2"/>
          </p:nvPr>
        </p:nvSpPr>
        <p:spPr>
          <a:xfrm>
            <a:off x="6335733" y="977700"/>
            <a:ext cx="4902800" cy="49024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412" name="Google Shape;41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08034" y="513266"/>
            <a:ext cx="1302823" cy="13028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3" name="Google Shape;413;p22"/>
          <p:cNvGrpSpPr/>
          <p:nvPr/>
        </p:nvGrpSpPr>
        <p:grpSpPr>
          <a:xfrm>
            <a:off x="7103068" y="1098750"/>
            <a:ext cx="4135461" cy="4660517"/>
            <a:chOff x="10045026" y="1973719"/>
            <a:chExt cx="3101596" cy="3495388"/>
          </a:xfrm>
        </p:grpSpPr>
        <p:grpSp>
          <p:nvGrpSpPr>
            <p:cNvPr id="414" name="Google Shape;414;p22"/>
            <p:cNvGrpSpPr/>
            <p:nvPr/>
          </p:nvGrpSpPr>
          <p:grpSpPr>
            <a:xfrm>
              <a:off x="10045158" y="1973719"/>
              <a:ext cx="3101464" cy="3489075"/>
              <a:chOff x="732279" y="296625"/>
              <a:chExt cx="2475429" cy="3761400"/>
            </a:xfrm>
          </p:grpSpPr>
          <p:cxnSp>
            <p:nvCxnSpPr>
              <p:cNvPr id="415" name="Google Shape;415;p22"/>
              <p:cNvCxnSpPr/>
              <p:nvPr/>
            </p:nvCxnSpPr>
            <p:spPr>
              <a:xfrm>
                <a:off x="732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6" name="Google Shape;416;p22"/>
              <p:cNvCxnSpPr/>
              <p:nvPr/>
            </p:nvCxnSpPr>
            <p:spPr>
              <a:xfrm>
                <a:off x="886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7" name="Google Shape;417;p22"/>
              <p:cNvCxnSpPr/>
              <p:nvPr/>
            </p:nvCxnSpPr>
            <p:spPr>
              <a:xfrm>
                <a:off x="1041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8" name="Google Shape;418;p22"/>
              <p:cNvCxnSpPr/>
              <p:nvPr/>
            </p:nvCxnSpPr>
            <p:spPr>
              <a:xfrm>
                <a:off x="1196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9" name="Google Shape;419;p22"/>
              <p:cNvCxnSpPr/>
              <p:nvPr/>
            </p:nvCxnSpPr>
            <p:spPr>
              <a:xfrm>
                <a:off x="1351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0" name="Google Shape;420;p22"/>
              <p:cNvCxnSpPr/>
              <p:nvPr/>
            </p:nvCxnSpPr>
            <p:spPr>
              <a:xfrm>
                <a:off x="1505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" name="Google Shape;421;p22"/>
              <p:cNvCxnSpPr/>
              <p:nvPr/>
            </p:nvCxnSpPr>
            <p:spPr>
              <a:xfrm>
                <a:off x="1660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" name="Google Shape;422;p22"/>
              <p:cNvCxnSpPr/>
              <p:nvPr/>
            </p:nvCxnSpPr>
            <p:spPr>
              <a:xfrm>
                <a:off x="1815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3" name="Google Shape;423;p22"/>
              <p:cNvCxnSpPr/>
              <p:nvPr/>
            </p:nvCxnSpPr>
            <p:spPr>
              <a:xfrm>
                <a:off x="1969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4" name="Google Shape;424;p22"/>
              <p:cNvCxnSpPr/>
              <p:nvPr/>
            </p:nvCxnSpPr>
            <p:spPr>
              <a:xfrm>
                <a:off x="2124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5" name="Google Shape;425;p22"/>
              <p:cNvCxnSpPr/>
              <p:nvPr/>
            </p:nvCxnSpPr>
            <p:spPr>
              <a:xfrm>
                <a:off x="2279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6" name="Google Shape;426;p22"/>
              <p:cNvCxnSpPr/>
              <p:nvPr/>
            </p:nvCxnSpPr>
            <p:spPr>
              <a:xfrm>
                <a:off x="2434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7" name="Google Shape;427;p22"/>
              <p:cNvCxnSpPr/>
              <p:nvPr/>
            </p:nvCxnSpPr>
            <p:spPr>
              <a:xfrm>
                <a:off x="2588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8" name="Google Shape;428;p22"/>
              <p:cNvCxnSpPr/>
              <p:nvPr/>
            </p:nvCxnSpPr>
            <p:spPr>
              <a:xfrm>
                <a:off x="2743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9" name="Google Shape;429;p22"/>
              <p:cNvCxnSpPr/>
              <p:nvPr/>
            </p:nvCxnSpPr>
            <p:spPr>
              <a:xfrm>
                <a:off x="2898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0" name="Google Shape;430;p22"/>
              <p:cNvCxnSpPr/>
              <p:nvPr/>
            </p:nvCxnSpPr>
            <p:spPr>
              <a:xfrm>
                <a:off x="3052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1" name="Google Shape;431;p22"/>
              <p:cNvCxnSpPr/>
              <p:nvPr/>
            </p:nvCxnSpPr>
            <p:spPr>
              <a:xfrm>
                <a:off x="3207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2" name="Google Shape;432;p22"/>
            <p:cNvGrpSpPr/>
            <p:nvPr/>
          </p:nvGrpSpPr>
          <p:grpSpPr>
            <a:xfrm rot="5400000">
              <a:off x="9851138" y="2173845"/>
              <a:ext cx="3489150" cy="3101374"/>
              <a:chOff x="887000" y="296626"/>
              <a:chExt cx="2784859" cy="3343800"/>
            </a:xfrm>
          </p:grpSpPr>
          <p:cxnSp>
            <p:nvCxnSpPr>
              <p:cNvPr id="433" name="Google Shape;433;p22"/>
              <p:cNvCxnSpPr/>
              <p:nvPr/>
            </p:nvCxnSpPr>
            <p:spPr>
              <a:xfrm>
                <a:off x="88700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4" name="Google Shape;434;p22"/>
              <p:cNvCxnSpPr/>
              <p:nvPr/>
            </p:nvCxnSpPr>
            <p:spPr>
              <a:xfrm>
                <a:off x="104171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5" name="Google Shape;435;p22"/>
              <p:cNvCxnSpPr/>
              <p:nvPr/>
            </p:nvCxnSpPr>
            <p:spPr>
              <a:xfrm>
                <a:off x="119642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6" name="Google Shape;436;p22"/>
              <p:cNvCxnSpPr/>
              <p:nvPr/>
            </p:nvCxnSpPr>
            <p:spPr>
              <a:xfrm>
                <a:off x="1351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22"/>
              <p:cNvCxnSpPr/>
              <p:nvPr/>
            </p:nvCxnSpPr>
            <p:spPr>
              <a:xfrm>
                <a:off x="150585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22"/>
              <p:cNvCxnSpPr/>
              <p:nvPr/>
            </p:nvCxnSpPr>
            <p:spPr>
              <a:xfrm>
                <a:off x="166057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" name="Google Shape;439;p22"/>
              <p:cNvCxnSpPr/>
              <p:nvPr/>
            </p:nvCxnSpPr>
            <p:spPr>
              <a:xfrm>
                <a:off x="1815287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0" name="Google Shape;440;p22"/>
              <p:cNvCxnSpPr/>
              <p:nvPr/>
            </p:nvCxnSpPr>
            <p:spPr>
              <a:xfrm>
                <a:off x="197000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22"/>
              <p:cNvCxnSpPr/>
              <p:nvPr/>
            </p:nvCxnSpPr>
            <p:spPr>
              <a:xfrm>
                <a:off x="2124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22"/>
              <p:cNvCxnSpPr/>
              <p:nvPr/>
            </p:nvCxnSpPr>
            <p:spPr>
              <a:xfrm>
                <a:off x="227943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3" name="Google Shape;443;p22"/>
              <p:cNvCxnSpPr/>
              <p:nvPr/>
            </p:nvCxnSpPr>
            <p:spPr>
              <a:xfrm>
                <a:off x="2434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4" name="Google Shape;444;p22"/>
              <p:cNvCxnSpPr/>
              <p:nvPr/>
            </p:nvCxnSpPr>
            <p:spPr>
              <a:xfrm>
                <a:off x="258885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5" name="Google Shape;445;p22"/>
              <p:cNvCxnSpPr/>
              <p:nvPr/>
            </p:nvCxnSpPr>
            <p:spPr>
              <a:xfrm>
                <a:off x="2743573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6" name="Google Shape;446;p22"/>
              <p:cNvCxnSpPr/>
              <p:nvPr/>
            </p:nvCxnSpPr>
            <p:spPr>
              <a:xfrm>
                <a:off x="289828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7" name="Google Shape;447;p22"/>
              <p:cNvCxnSpPr/>
              <p:nvPr/>
            </p:nvCxnSpPr>
            <p:spPr>
              <a:xfrm>
                <a:off x="305300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8" name="Google Shape;448;p22"/>
              <p:cNvCxnSpPr/>
              <p:nvPr/>
            </p:nvCxnSpPr>
            <p:spPr>
              <a:xfrm>
                <a:off x="3207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" name="Google Shape;449;p22"/>
              <p:cNvCxnSpPr/>
              <p:nvPr/>
            </p:nvCxnSpPr>
            <p:spPr>
              <a:xfrm>
                <a:off x="336243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0" name="Google Shape;450;p22"/>
              <p:cNvCxnSpPr/>
              <p:nvPr/>
            </p:nvCxnSpPr>
            <p:spPr>
              <a:xfrm>
                <a:off x="351714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1" name="Google Shape;451;p22"/>
              <p:cNvCxnSpPr/>
              <p:nvPr/>
            </p:nvCxnSpPr>
            <p:spPr>
              <a:xfrm>
                <a:off x="367186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452" name="Google Shape;4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740570" flipH="1">
            <a:off x="-517097" y="-1016079"/>
            <a:ext cx="2936127" cy="40383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3" name="Google Shape;453;p22"/>
          <p:cNvGrpSpPr/>
          <p:nvPr/>
        </p:nvGrpSpPr>
        <p:grpSpPr>
          <a:xfrm>
            <a:off x="430234" y="5541200"/>
            <a:ext cx="5571369" cy="2619832"/>
            <a:chOff x="322675" y="4155900"/>
            <a:chExt cx="4178527" cy="1964874"/>
          </a:xfrm>
        </p:grpSpPr>
        <p:pic>
          <p:nvPicPr>
            <p:cNvPr id="454" name="Google Shape;454;p22"/>
            <p:cNvPicPr preferRelativeResize="0"/>
            <p:nvPr/>
          </p:nvPicPr>
          <p:blipFill rotWithShape="1">
            <a:blip r:embed="rId4">
              <a:alphaModFix/>
            </a:blip>
            <a:srcRect r="6059" b="9272"/>
            <a:stretch/>
          </p:blipFill>
          <p:spPr>
            <a:xfrm>
              <a:off x="322675" y="4155900"/>
              <a:ext cx="1859701" cy="19648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5" name="Google Shape;455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682085" y="4762495"/>
              <a:ext cx="819118" cy="6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6" name="Google Shape;456;p2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244627" y="4353945"/>
              <a:ext cx="537311" cy="50912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57" name="Google Shape;457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679268" y="-398852"/>
            <a:ext cx="1079632" cy="11121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09992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3"/>
          <p:cNvSpPr txBox="1">
            <a:spLocks noGrp="1"/>
          </p:cNvSpPr>
          <p:nvPr>
            <p:ph type="title"/>
          </p:nvPr>
        </p:nvSpPr>
        <p:spPr>
          <a:xfrm>
            <a:off x="960000" y="1855169"/>
            <a:ext cx="3928800" cy="1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60" name="Google Shape;460;p23"/>
          <p:cNvSpPr txBox="1">
            <a:spLocks noGrp="1"/>
          </p:cNvSpPr>
          <p:nvPr>
            <p:ph type="subTitle" idx="1"/>
          </p:nvPr>
        </p:nvSpPr>
        <p:spPr>
          <a:xfrm>
            <a:off x="960000" y="3404033"/>
            <a:ext cx="3928800" cy="1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grpSp>
        <p:nvGrpSpPr>
          <p:cNvPr id="461" name="Google Shape;461;p23"/>
          <p:cNvGrpSpPr/>
          <p:nvPr/>
        </p:nvGrpSpPr>
        <p:grpSpPr>
          <a:xfrm>
            <a:off x="7103068" y="1098750"/>
            <a:ext cx="4135461" cy="4660517"/>
            <a:chOff x="10045026" y="1973719"/>
            <a:chExt cx="3101596" cy="3495388"/>
          </a:xfrm>
        </p:grpSpPr>
        <p:grpSp>
          <p:nvGrpSpPr>
            <p:cNvPr id="462" name="Google Shape;462;p23"/>
            <p:cNvGrpSpPr/>
            <p:nvPr/>
          </p:nvGrpSpPr>
          <p:grpSpPr>
            <a:xfrm>
              <a:off x="10045158" y="1973719"/>
              <a:ext cx="3101464" cy="3489075"/>
              <a:chOff x="732279" y="296625"/>
              <a:chExt cx="2475429" cy="3761400"/>
            </a:xfrm>
          </p:grpSpPr>
          <p:cxnSp>
            <p:nvCxnSpPr>
              <p:cNvPr id="463" name="Google Shape;463;p23"/>
              <p:cNvCxnSpPr/>
              <p:nvPr/>
            </p:nvCxnSpPr>
            <p:spPr>
              <a:xfrm>
                <a:off x="732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4" name="Google Shape;464;p23"/>
              <p:cNvCxnSpPr/>
              <p:nvPr/>
            </p:nvCxnSpPr>
            <p:spPr>
              <a:xfrm>
                <a:off x="886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5" name="Google Shape;465;p23"/>
              <p:cNvCxnSpPr/>
              <p:nvPr/>
            </p:nvCxnSpPr>
            <p:spPr>
              <a:xfrm>
                <a:off x="1041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6" name="Google Shape;466;p23"/>
              <p:cNvCxnSpPr/>
              <p:nvPr/>
            </p:nvCxnSpPr>
            <p:spPr>
              <a:xfrm>
                <a:off x="1196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7" name="Google Shape;467;p23"/>
              <p:cNvCxnSpPr/>
              <p:nvPr/>
            </p:nvCxnSpPr>
            <p:spPr>
              <a:xfrm>
                <a:off x="1351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8" name="Google Shape;468;p23"/>
              <p:cNvCxnSpPr/>
              <p:nvPr/>
            </p:nvCxnSpPr>
            <p:spPr>
              <a:xfrm>
                <a:off x="1505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9" name="Google Shape;469;p23"/>
              <p:cNvCxnSpPr/>
              <p:nvPr/>
            </p:nvCxnSpPr>
            <p:spPr>
              <a:xfrm>
                <a:off x="1660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0" name="Google Shape;470;p23"/>
              <p:cNvCxnSpPr/>
              <p:nvPr/>
            </p:nvCxnSpPr>
            <p:spPr>
              <a:xfrm>
                <a:off x="1815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" name="Google Shape;471;p23"/>
              <p:cNvCxnSpPr/>
              <p:nvPr/>
            </p:nvCxnSpPr>
            <p:spPr>
              <a:xfrm>
                <a:off x="1969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2" name="Google Shape;472;p23"/>
              <p:cNvCxnSpPr/>
              <p:nvPr/>
            </p:nvCxnSpPr>
            <p:spPr>
              <a:xfrm>
                <a:off x="2124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3" name="Google Shape;473;p23"/>
              <p:cNvCxnSpPr/>
              <p:nvPr/>
            </p:nvCxnSpPr>
            <p:spPr>
              <a:xfrm>
                <a:off x="2279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4" name="Google Shape;474;p23"/>
              <p:cNvCxnSpPr/>
              <p:nvPr/>
            </p:nvCxnSpPr>
            <p:spPr>
              <a:xfrm>
                <a:off x="2434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5" name="Google Shape;475;p23"/>
              <p:cNvCxnSpPr/>
              <p:nvPr/>
            </p:nvCxnSpPr>
            <p:spPr>
              <a:xfrm>
                <a:off x="2588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6" name="Google Shape;476;p23"/>
              <p:cNvCxnSpPr/>
              <p:nvPr/>
            </p:nvCxnSpPr>
            <p:spPr>
              <a:xfrm>
                <a:off x="2743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7" name="Google Shape;477;p23"/>
              <p:cNvCxnSpPr/>
              <p:nvPr/>
            </p:nvCxnSpPr>
            <p:spPr>
              <a:xfrm>
                <a:off x="2898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8" name="Google Shape;478;p23"/>
              <p:cNvCxnSpPr/>
              <p:nvPr/>
            </p:nvCxnSpPr>
            <p:spPr>
              <a:xfrm>
                <a:off x="3052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9" name="Google Shape;479;p23"/>
              <p:cNvCxnSpPr/>
              <p:nvPr/>
            </p:nvCxnSpPr>
            <p:spPr>
              <a:xfrm>
                <a:off x="3207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0" name="Google Shape;480;p23"/>
            <p:cNvGrpSpPr/>
            <p:nvPr/>
          </p:nvGrpSpPr>
          <p:grpSpPr>
            <a:xfrm rot="5400000">
              <a:off x="9851138" y="2173845"/>
              <a:ext cx="3489150" cy="3101374"/>
              <a:chOff x="887000" y="296626"/>
              <a:chExt cx="2784859" cy="3343800"/>
            </a:xfrm>
          </p:grpSpPr>
          <p:cxnSp>
            <p:nvCxnSpPr>
              <p:cNvPr id="481" name="Google Shape;481;p23"/>
              <p:cNvCxnSpPr/>
              <p:nvPr/>
            </p:nvCxnSpPr>
            <p:spPr>
              <a:xfrm>
                <a:off x="88700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2" name="Google Shape;482;p23"/>
              <p:cNvCxnSpPr/>
              <p:nvPr/>
            </p:nvCxnSpPr>
            <p:spPr>
              <a:xfrm>
                <a:off x="104171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" name="Google Shape;483;p23"/>
              <p:cNvCxnSpPr/>
              <p:nvPr/>
            </p:nvCxnSpPr>
            <p:spPr>
              <a:xfrm>
                <a:off x="119642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4" name="Google Shape;484;p23"/>
              <p:cNvCxnSpPr/>
              <p:nvPr/>
            </p:nvCxnSpPr>
            <p:spPr>
              <a:xfrm>
                <a:off x="1351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5" name="Google Shape;485;p23"/>
              <p:cNvCxnSpPr/>
              <p:nvPr/>
            </p:nvCxnSpPr>
            <p:spPr>
              <a:xfrm>
                <a:off x="150585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6" name="Google Shape;486;p23"/>
              <p:cNvCxnSpPr/>
              <p:nvPr/>
            </p:nvCxnSpPr>
            <p:spPr>
              <a:xfrm>
                <a:off x="166057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7" name="Google Shape;487;p23"/>
              <p:cNvCxnSpPr/>
              <p:nvPr/>
            </p:nvCxnSpPr>
            <p:spPr>
              <a:xfrm>
                <a:off x="1815287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8" name="Google Shape;488;p23"/>
              <p:cNvCxnSpPr/>
              <p:nvPr/>
            </p:nvCxnSpPr>
            <p:spPr>
              <a:xfrm>
                <a:off x="197000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9" name="Google Shape;489;p23"/>
              <p:cNvCxnSpPr/>
              <p:nvPr/>
            </p:nvCxnSpPr>
            <p:spPr>
              <a:xfrm>
                <a:off x="2124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0" name="Google Shape;490;p23"/>
              <p:cNvCxnSpPr/>
              <p:nvPr/>
            </p:nvCxnSpPr>
            <p:spPr>
              <a:xfrm>
                <a:off x="227943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1" name="Google Shape;491;p23"/>
              <p:cNvCxnSpPr/>
              <p:nvPr/>
            </p:nvCxnSpPr>
            <p:spPr>
              <a:xfrm>
                <a:off x="2434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2" name="Google Shape;492;p23"/>
              <p:cNvCxnSpPr/>
              <p:nvPr/>
            </p:nvCxnSpPr>
            <p:spPr>
              <a:xfrm>
                <a:off x="258885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3" name="Google Shape;493;p23"/>
              <p:cNvCxnSpPr/>
              <p:nvPr/>
            </p:nvCxnSpPr>
            <p:spPr>
              <a:xfrm>
                <a:off x="2743573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4" name="Google Shape;494;p23"/>
              <p:cNvCxnSpPr/>
              <p:nvPr/>
            </p:nvCxnSpPr>
            <p:spPr>
              <a:xfrm>
                <a:off x="289828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5" name="Google Shape;495;p23"/>
              <p:cNvCxnSpPr/>
              <p:nvPr/>
            </p:nvCxnSpPr>
            <p:spPr>
              <a:xfrm>
                <a:off x="305300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6" name="Google Shape;496;p23"/>
              <p:cNvCxnSpPr/>
              <p:nvPr/>
            </p:nvCxnSpPr>
            <p:spPr>
              <a:xfrm>
                <a:off x="3207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7" name="Google Shape;497;p23"/>
              <p:cNvCxnSpPr/>
              <p:nvPr/>
            </p:nvCxnSpPr>
            <p:spPr>
              <a:xfrm>
                <a:off x="336243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8" name="Google Shape;498;p23"/>
              <p:cNvCxnSpPr/>
              <p:nvPr/>
            </p:nvCxnSpPr>
            <p:spPr>
              <a:xfrm>
                <a:off x="351714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9" name="Google Shape;499;p23"/>
              <p:cNvCxnSpPr/>
              <p:nvPr/>
            </p:nvCxnSpPr>
            <p:spPr>
              <a:xfrm>
                <a:off x="367186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500" name="Google Shape;50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539568" y="-355319"/>
            <a:ext cx="1079632" cy="111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074662" flipH="1">
            <a:off x="-720300" y="-867215"/>
            <a:ext cx="2936128" cy="4038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11394" y="632182"/>
            <a:ext cx="1302823" cy="1302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23"/>
          <p:cNvPicPr preferRelativeResize="0"/>
          <p:nvPr/>
        </p:nvPicPr>
        <p:blipFill rotWithShape="1">
          <a:blip r:embed="rId5">
            <a:alphaModFix/>
          </a:blip>
          <a:srcRect r="6059" b="9272"/>
          <a:stretch/>
        </p:blipFill>
        <p:spPr>
          <a:xfrm>
            <a:off x="-166233" y="5541200"/>
            <a:ext cx="2479601" cy="26198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37289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06" name="Google Shape;506;p24"/>
          <p:cNvSpPr txBox="1">
            <a:spLocks noGrp="1"/>
          </p:cNvSpPr>
          <p:nvPr>
            <p:ph type="subTitle" idx="1"/>
          </p:nvPr>
        </p:nvSpPr>
        <p:spPr>
          <a:xfrm>
            <a:off x="2622217" y="2291933"/>
            <a:ext cx="3040800" cy="5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07" name="Google Shape;507;p24"/>
          <p:cNvSpPr txBox="1">
            <a:spLocks noGrp="1"/>
          </p:cNvSpPr>
          <p:nvPr>
            <p:ph type="subTitle" idx="2"/>
          </p:nvPr>
        </p:nvSpPr>
        <p:spPr>
          <a:xfrm>
            <a:off x="2622284" y="2674533"/>
            <a:ext cx="3040800" cy="102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08" name="Google Shape;508;p24"/>
          <p:cNvSpPr txBox="1">
            <a:spLocks noGrp="1"/>
          </p:cNvSpPr>
          <p:nvPr>
            <p:ph type="subTitle" idx="3"/>
          </p:nvPr>
        </p:nvSpPr>
        <p:spPr>
          <a:xfrm>
            <a:off x="7310145" y="2674533"/>
            <a:ext cx="3040800" cy="102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09" name="Google Shape;509;p24"/>
          <p:cNvSpPr txBox="1">
            <a:spLocks noGrp="1"/>
          </p:cNvSpPr>
          <p:nvPr>
            <p:ph type="subTitle" idx="4"/>
          </p:nvPr>
        </p:nvSpPr>
        <p:spPr>
          <a:xfrm>
            <a:off x="2622284" y="4820867"/>
            <a:ext cx="3040800" cy="102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10" name="Google Shape;510;p24"/>
          <p:cNvSpPr txBox="1">
            <a:spLocks noGrp="1"/>
          </p:cNvSpPr>
          <p:nvPr>
            <p:ph type="subTitle" idx="5"/>
          </p:nvPr>
        </p:nvSpPr>
        <p:spPr>
          <a:xfrm>
            <a:off x="7310145" y="4820867"/>
            <a:ext cx="3040800" cy="102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11" name="Google Shape;511;p24"/>
          <p:cNvSpPr txBox="1">
            <a:spLocks noGrp="1"/>
          </p:cNvSpPr>
          <p:nvPr>
            <p:ph type="subTitle" idx="6"/>
          </p:nvPr>
        </p:nvSpPr>
        <p:spPr>
          <a:xfrm>
            <a:off x="2622284" y="4438333"/>
            <a:ext cx="3040800" cy="5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12" name="Google Shape;512;p24"/>
          <p:cNvSpPr txBox="1">
            <a:spLocks noGrp="1"/>
          </p:cNvSpPr>
          <p:nvPr>
            <p:ph type="subTitle" idx="7"/>
          </p:nvPr>
        </p:nvSpPr>
        <p:spPr>
          <a:xfrm>
            <a:off x="7310151" y="2291933"/>
            <a:ext cx="3040800" cy="5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13" name="Google Shape;513;p24"/>
          <p:cNvSpPr txBox="1">
            <a:spLocks noGrp="1"/>
          </p:cNvSpPr>
          <p:nvPr>
            <p:ph type="subTitle" idx="8"/>
          </p:nvPr>
        </p:nvSpPr>
        <p:spPr>
          <a:xfrm>
            <a:off x="7310145" y="4438333"/>
            <a:ext cx="3040800" cy="5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grpSp>
        <p:nvGrpSpPr>
          <p:cNvPr id="514" name="Google Shape;514;p24"/>
          <p:cNvGrpSpPr/>
          <p:nvPr/>
        </p:nvGrpSpPr>
        <p:grpSpPr>
          <a:xfrm>
            <a:off x="9075437" y="-1284501"/>
            <a:ext cx="4731591" cy="4992616"/>
            <a:chOff x="6806577" y="-963376"/>
            <a:chExt cx="3548693" cy="3744462"/>
          </a:xfrm>
        </p:grpSpPr>
        <p:pic>
          <p:nvPicPr>
            <p:cNvPr id="515" name="Google Shape;515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8678350" flipH="1">
              <a:off x="7479875" y="-605542"/>
              <a:ext cx="2202095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6" name="Google Shape;516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6806579" y="-484273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7" name="Google Shape;517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8295753" y="1017733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8" name="Google Shape;518;p24"/>
          <p:cNvGrpSpPr/>
          <p:nvPr/>
        </p:nvGrpSpPr>
        <p:grpSpPr>
          <a:xfrm>
            <a:off x="11032585" y="4869079"/>
            <a:ext cx="1465615" cy="2578413"/>
            <a:chOff x="8274438" y="3651809"/>
            <a:chExt cx="1099211" cy="1933810"/>
          </a:xfrm>
        </p:grpSpPr>
        <p:pic>
          <p:nvPicPr>
            <p:cNvPr id="519" name="Google Shape;519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 flipH="1">
              <a:off x="8274438" y="4608494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0" name="Google Shape;520;p2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8358546" y="4168159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1" name="Google Shape;521;p2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10800000" flipH="1">
              <a:off x="8803302" y="3651809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2" name="Google Shape;522;p24"/>
          <p:cNvGrpSpPr/>
          <p:nvPr/>
        </p:nvGrpSpPr>
        <p:grpSpPr>
          <a:xfrm>
            <a:off x="-591680" y="-645706"/>
            <a:ext cx="1769933" cy="2145577"/>
            <a:chOff x="-443760" y="-484280"/>
            <a:chExt cx="1327450" cy="1609183"/>
          </a:xfrm>
        </p:grpSpPr>
        <p:pic>
          <p:nvPicPr>
            <p:cNvPr id="523" name="Google Shape;523;p2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rot="10800000" flipH="1">
              <a:off x="-443760" y="-484280"/>
              <a:ext cx="1327450" cy="1266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Google Shape;524;p24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 rot="10800000" flipH="1">
              <a:off x="314143" y="125564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Google Shape;525;p24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rot="10800000" flipH="1">
              <a:off x="143164" y="800487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6" name="Google Shape;526;p24"/>
          <p:cNvGrpSpPr/>
          <p:nvPr/>
        </p:nvGrpSpPr>
        <p:grpSpPr>
          <a:xfrm>
            <a:off x="-1334300" y="3149394"/>
            <a:ext cx="4594637" cy="4822327"/>
            <a:chOff x="-1000725" y="2362045"/>
            <a:chExt cx="3445978" cy="3616745"/>
          </a:xfrm>
        </p:grpSpPr>
        <p:pic>
          <p:nvPicPr>
            <p:cNvPr id="527" name="Google Shape;527;p2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 rot="10800000" flipH="1">
              <a:off x="1801651" y="4471657"/>
              <a:ext cx="643602" cy="4997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8" name="Google Shape;528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259860" flipH="1">
              <a:off x="-531186" y="2656020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9" name="Google Shape;529;p24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 rot="10800000" flipH="1">
              <a:off x="292545" y="3483605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0" name="Google Shape;530;p24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 rot="10800000" flipH="1">
              <a:off x="-268605" y="248320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8934564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33" name="Google Shape;533;p25"/>
          <p:cNvSpPr txBox="1">
            <a:spLocks noGrp="1"/>
          </p:cNvSpPr>
          <p:nvPr>
            <p:ph type="subTitle" idx="1"/>
          </p:nvPr>
        </p:nvSpPr>
        <p:spPr>
          <a:xfrm>
            <a:off x="1410300" y="3137711"/>
            <a:ext cx="28160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34" name="Google Shape;534;p25"/>
          <p:cNvSpPr txBox="1">
            <a:spLocks noGrp="1"/>
          </p:cNvSpPr>
          <p:nvPr>
            <p:ph type="subTitle" idx="2"/>
          </p:nvPr>
        </p:nvSpPr>
        <p:spPr>
          <a:xfrm>
            <a:off x="4688000" y="3137711"/>
            <a:ext cx="28160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35" name="Google Shape;535;p25"/>
          <p:cNvSpPr txBox="1">
            <a:spLocks noGrp="1"/>
          </p:cNvSpPr>
          <p:nvPr>
            <p:ph type="subTitle" idx="3"/>
          </p:nvPr>
        </p:nvSpPr>
        <p:spPr>
          <a:xfrm>
            <a:off x="7968700" y="3137711"/>
            <a:ext cx="28100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36" name="Google Shape;536;p25"/>
          <p:cNvSpPr txBox="1">
            <a:spLocks noGrp="1"/>
          </p:cNvSpPr>
          <p:nvPr>
            <p:ph type="subTitle" idx="4"/>
          </p:nvPr>
        </p:nvSpPr>
        <p:spPr>
          <a:xfrm>
            <a:off x="1410300" y="5381077"/>
            <a:ext cx="28160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37" name="Google Shape;537;p25"/>
          <p:cNvSpPr txBox="1">
            <a:spLocks noGrp="1"/>
          </p:cNvSpPr>
          <p:nvPr>
            <p:ph type="subTitle" idx="5"/>
          </p:nvPr>
        </p:nvSpPr>
        <p:spPr>
          <a:xfrm>
            <a:off x="4688000" y="5381077"/>
            <a:ext cx="28160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38" name="Google Shape;538;p25"/>
          <p:cNvSpPr txBox="1">
            <a:spLocks noGrp="1"/>
          </p:cNvSpPr>
          <p:nvPr>
            <p:ph type="subTitle" idx="6"/>
          </p:nvPr>
        </p:nvSpPr>
        <p:spPr>
          <a:xfrm>
            <a:off x="7968700" y="5381077"/>
            <a:ext cx="28100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39" name="Google Shape;539;p25"/>
          <p:cNvSpPr txBox="1">
            <a:spLocks noGrp="1"/>
          </p:cNvSpPr>
          <p:nvPr>
            <p:ph type="subTitle" idx="7"/>
          </p:nvPr>
        </p:nvSpPr>
        <p:spPr>
          <a:xfrm>
            <a:off x="1410300" y="2741567"/>
            <a:ext cx="2816000" cy="53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40" name="Google Shape;540;p25"/>
          <p:cNvSpPr txBox="1">
            <a:spLocks noGrp="1"/>
          </p:cNvSpPr>
          <p:nvPr>
            <p:ph type="subTitle" idx="8"/>
          </p:nvPr>
        </p:nvSpPr>
        <p:spPr>
          <a:xfrm>
            <a:off x="4688000" y="2741567"/>
            <a:ext cx="2816000" cy="53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41" name="Google Shape;541;p25"/>
          <p:cNvSpPr txBox="1">
            <a:spLocks noGrp="1"/>
          </p:cNvSpPr>
          <p:nvPr>
            <p:ph type="subTitle" idx="9"/>
          </p:nvPr>
        </p:nvSpPr>
        <p:spPr>
          <a:xfrm>
            <a:off x="7965700" y="2741567"/>
            <a:ext cx="2816000" cy="53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42" name="Google Shape;542;p25"/>
          <p:cNvSpPr txBox="1">
            <a:spLocks noGrp="1"/>
          </p:cNvSpPr>
          <p:nvPr>
            <p:ph type="subTitle" idx="13"/>
          </p:nvPr>
        </p:nvSpPr>
        <p:spPr>
          <a:xfrm>
            <a:off x="1410300" y="4984865"/>
            <a:ext cx="2816000" cy="53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43" name="Google Shape;543;p25"/>
          <p:cNvSpPr txBox="1">
            <a:spLocks noGrp="1"/>
          </p:cNvSpPr>
          <p:nvPr>
            <p:ph type="subTitle" idx="14"/>
          </p:nvPr>
        </p:nvSpPr>
        <p:spPr>
          <a:xfrm>
            <a:off x="4688000" y="4984865"/>
            <a:ext cx="2816000" cy="53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44" name="Google Shape;544;p25"/>
          <p:cNvSpPr txBox="1">
            <a:spLocks noGrp="1"/>
          </p:cNvSpPr>
          <p:nvPr>
            <p:ph type="subTitle" idx="15"/>
          </p:nvPr>
        </p:nvSpPr>
        <p:spPr>
          <a:xfrm>
            <a:off x="7965700" y="4984865"/>
            <a:ext cx="2816000" cy="53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67">
                <a:solidFill>
                  <a:schemeClr val="dk1"/>
                </a:solidFill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grpSp>
        <p:nvGrpSpPr>
          <p:cNvPr id="545" name="Google Shape;545;p25"/>
          <p:cNvGrpSpPr/>
          <p:nvPr/>
        </p:nvGrpSpPr>
        <p:grpSpPr>
          <a:xfrm>
            <a:off x="-955997" y="-1031644"/>
            <a:ext cx="4587332" cy="3200855"/>
            <a:chOff x="-716998" y="-773733"/>
            <a:chExt cx="3440499" cy="2400641"/>
          </a:xfrm>
        </p:grpSpPr>
        <p:pic>
          <p:nvPicPr>
            <p:cNvPr id="546" name="Google Shape;546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5186513" flipH="1">
              <a:off x="-238235" y="-1095222"/>
              <a:ext cx="2202094" cy="30287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7" name="Google Shape;547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479837" y="535011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8" name="Google Shape;548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67689" y="120615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9" name="Google Shape;549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5334" y="1272406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0" name="Google Shape;550;p25"/>
          <p:cNvGrpSpPr/>
          <p:nvPr/>
        </p:nvGrpSpPr>
        <p:grpSpPr>
          <a:xfrm>
            <a:off x="9462271" y="-431095"/>
            <a:ext cx="2317901" cy="1302833"/>
            <a:chOff x="7096703" y="-323322"/>
            <a:chExt cx="1738426" cy="977125"/>
          </a:xfrm>
        </p:grpSpPr>
        <p:pic>
          <p:nvPicPr>
            <p:cNvPr id="551" name="Google Shape;551;p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858004" y="-323322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2" name="Google Shape;552;p2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096703" y="-211800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3" name="Google Shape;553;p25"/>
          <p:cNvGrpSpPr/>
          <p:nvPr/>
        </p:nvGrpSpPr>
        <p:grpSpPr>
          <a:xfrm>
            <a:off x="-261801" y="5235297"/>
            <a:ext cx="1897633" cy="2491537"/>
            <a:chOff x="-196351" y="3926472"/>
            <a:chExt cx="1423225" cy="1868653"/>
          </a:xfrm>
        </p:grpSpPr>
        <p:pic>
          <p:nvPicPr>
            <p:cNvPr id="554" name="Google Shape;554;p2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-196351" y="4436776"/>
              <a:ext cx="1423225" cy="13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5" name="Google Shape;555;p2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-196342" y="3926472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6" name="Google Shape;556;p25"/>
          <p:cNvGrpSpPr/>
          <p:nvPr/>
        </p:nvGrpSpPr>
        <p:grpSpPr>
          <a:xfrm>
            <a:off x="9900324" y="2536574"/>
            <a:ext cx="3361216" cy="5190247"/>
            <a:chOff x="7425243" y="1902430"/>
            <a:chExt cx="2520912" cy="3892685"/>
          </a:xfrm>
        </p:grpSpPr>
        <p:pic>
          <p:nvPicPr>
            <p:cNvPr id="557" name="Google Shape;557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377691">
              <a:off x="7584651" y="2654726"/>
              <a:ext cx="2202096" cy="30287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8" name="Google Shape;558;p2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rot="-3904245">
              <a:off x="8617971" y="2016310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9" name="Google Shape;559;p25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8032720" y="4300174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60" name="Google Shape;560;p2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685401" y="6312058"/>
            <a:ext cx="858136" cy="6662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42199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6"/>
          <p:cNvSpPr txBox="1">
            <a:spLocks noGrp="1"/>
          </p:cNvSpPr>
          <p:nvPr>
            <p:ph type="title" hasCustomPrompt="1"/>
          </p:nvPr>
        </p:nvSpPr>
        <p:spPr>
          <a:xfrm>
            <a:off x="4575667" y="1762000"/>
            <a:ext cx="30408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9pPr>
          </a:lstStyle>
          <a:p>
            <a:r>
              <a:t>xx%</a:t>
            </a:r>
          </a:p>
        </p:txBody>
      </p:sp>
      <p:sp>
        <p:nvSpPr>
          <p:cNvPr id="563" name="Google Shape;563;p26"/>
          <p:cNvSpPr txBox="1">
            <a:spLocks noGrp="1"/>
          </p:cNvSpPr>
          <p:nvPr>
            <p:ph type="subTitle" idx="1"/>
          </p:nvPr>
        </p:nvSpPr>
        <p:spPr>
          <a:xfrm flipH="1">
            <a:off x="4575667" y="2624600"/>
            <a:ext cx="3040800" cy="4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64" name="Google Shape;564;p26"/>
          <p:cNvSpPr txBox="1">
            <a:spLocks noGrp="1"/>
          </p:cNvSpPr>
          <p:nvPr>
            <p:ph type="title" idx="2" hasCustomPrompt="1"/>
          </p:nvPr>
        </p:nvSpPr>
        <p:spPr>
          <a:xfrm>
            <a:off x="2519167" y="4078632"/>
            <a:ext cx="30408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9pPr>
          </a:lstStyle>
          <a:p>
            <a:r>
              <a:t>xx%</a:t>
            </a:r>
          </a:p>
        </p:txBody>
      </p:sp>
      <p:sp>
        <p:nvSpPr>
          <p:cNvPr id="565" name="Google Shape;565;p26"/>
          <p:cNvSpPr txBox="1">
            <a:spLocks noGrp="1"/>
          </p:cNvSpPr>
          <p:nvPr>
            <p:ph type="subTitle" idx="3"/>
          </p:nvPr>
        </p:nvSpPr>
        <p:spPr>
          <a:xfrm flipH="1">
            <a:off x="2519191" y="4943467"/>
            <a:ext cx="3040800" cy="4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66" name="Google Shape;566;p26"/>
          <p:cNvSpPr txBox="1">
            <a:spLocks noGrp="1"/>
          </p:cNvSpPr>
          <p:nvPr>
            <p:ph type="title" idx="4" hasCustomPrompt="1"/>
          </p:nvPr>
        </p:nvSpPr>
        <p:spPr>
          <a:xfrm>
            <a:off x="6632036" y="4078632"/>
            <a:ext cx="30408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9pPr>
          </a:lstStyle>
          <a:p>
            <a:r>
              <a:t>xx%</a:t>
            </a:r>
          </a:p>
        </p:txBody>
      </p:sp>
      <p:sp>
        <p:nvSpPr>
          <p:cNvPr id="567" name="Google Shape;567;p26"/>
          <p:cNvSpPr txBox="1">
            <a:spLocks noGrp="1"/>
          </p:cNvSpPr>
          <p:nvPr>
            <p:ph type="subTitle" idx="5"/>
          </p:nvPr>
        </p:nvSpPr>
        <p:spPr>
          <a:xfrm flipH="1">
            <a:off x="6632049" y="4943467"/>
            <a:ext cx="3040800" cy="4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68" name="Google Shape;568;p26"/>
          <p:cNvSpPr txBox="1">
            <a:spLocks noGrp="1"/>
          </p:cNvSpPr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69" name="Google Shape;569;p26"/>
          <p:cNvSpPr txBox="1">
            <a:spLocks noGrp="1"/>
          </p:cNvSpPr>
          <p:nvPr>
            <p:ph type="subTitle" idx="7"/>
          </p:nvPr>
        </p:nvSpPr>
        <p:spPr>
          <a:xfrm>
            <a:off x="2519200" y="5337067"/>
            <a:ext cx="3040800" cy="80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70" name="Google Shape;570;p26"/>
          <p:cNvSpPr txBox="1">
            <a:spLocks noGrp="1"/>
          </p:cNvSpPr>
          <p:nvPr>
            <p:ph type="subTitle" idx="8"/>
          </p:nvPr>
        </p:nvSpPr>
        <p:spPr>
          <a:xfrm>
            <a:off x="4575667" y="3018200"/>
            <a:ext cx="3040800" cy="80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71" name="Google Shape;571;p26"/>
          <p:cNvSpPr txBox="1">
            <a:spLocks noGrp="1"/>
          </p:cNvSpPr>
          <p:nvPr>
            <p:ph type="subTitle" idx="9"/>
          </p:nvPr>
        </p:nvSpPr>
        <p:spPr>
          <a:xfrm>
            <a:off x="6628967" y="5337067"/>
            <a:ext cx="3040800" cy="80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grpSp>
        <p:nvGrpSpPr>
          <p:cNvPr id="572" name="Google Shape;572;p26"/>
          <p:cNvGrpSpPr/>
          <p:nvPr/>
        </p:nvGrpSpPr>
        <p:grpSpPr>
          <a:xfrm>
            <a:off x="-221539" y="5188081"/>
            <a:ext cx="2471644" cy="2635119"/>
            <a:chOff x="-166155" y="3891060"/>
            <a:chExt cx="1853733" cy="1976339"/>
          </a:xfrm>
        </p:grpSpPr>
        <p:pic>
          <p:nvPicPr>
            <p:cNvPr id="573" name="Google Shape;573;p2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0679" y="4658248"/>
              <a:ext cx="1266899" cy="1209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4" name="Google Shape;574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66155" y="3891060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75" name="Google Shape;575;p26"/>
          <p:cNvGrpSpPr/>
          <p:nvPr/>
        </p:nvGrpSpPr>
        <p:grpSpPr>
          <a:xfrm>
            <a:off x="10645228" y="-410019"/>
            <a:ext cx="1777237" cy="2823947"/>
            <a:chOff x="7983921" y="-307514"/>
            <a:chExt cx="1332928" cy="2117960"/>
          </a:xfrm>
        </p:grpSpPr>
        <p:pic>
          <p:nvPicPr>
            <p:cNvPr id="576" name="Google Shape;576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339725" y="-307514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7" name="Google Shape;577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983921" y="297210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8" name="Google Shape;578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746503" y="1255800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9" name="Google Shape;579;p2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543115" y="740320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80" name="Google Shape;580;p26"/>
          <p:cNvGrpSpPr/>
          <p:nvPr/>
        </p:nvGrpSpPr>
        <p:grpSpPr>
          <a:xfrm>
            <a:off x="-1194583" y="-1238512"/>
            <a:ext cx="4851315" cy="5964545"/>
            <a:chOff x="-895937" y="-928885"/>
            <a:chExt cx="3638486" cy="4473409"/>
          </a:xfrm>
        </p:grpSpPr>
        <p:pic>
          <p:nvPicPr>
            <p:cNvPr id="581" name="Google Shape;581;p26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rot="-9540140">
              <a:off x="-426399" y="-634910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2" name="Google Shape;582;p26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45884" y="1252993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3" name="Google Shape;583;p26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-377405" y="2567399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4" name="Google Shape;584;p26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 rot="9524432">
              <a:off x="2030250" y="1318"/>
              <a:ext cx="643603" cy="49970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85" name="Google Shape;585;p26"/>
          <p:cNvGrpSpPr/>
          <p:nvPr/>
        </p:nvGrpSpPr>
        <p:grpSpPr>
          <a:xfrm>
            <a:off x="8485162" y="3801765"/>
            <a:ext cx="4794537" cy="4990600"/>
            <a:chOff x="6363871" y="2851324"/>
            <a:chExt cx="3595903" cy="3742950"/>
          </a:xfrm>
        </p:grpSpPr>
        <p:pic>
          <p:nvPicPr>
            <p:cNvPr id="586" name="Google Shape;586;p26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rot="2266490">
              <a:off x="7060775" y="3208402"/>
              <a:ext cx="2202095" cy="30287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7" name="Google Shape;587;p26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7591304" y="4658253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8" name="Google Shape;588;p26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7983914" y="4208515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478058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7"/>
          <p:cNvSpPr txBox="1">
            <a:spLocks noGrp="1"/>
          </p:cNvSpPr>
          <p:nvPr>
            <p:ph type="ctrTitle"/>
          </p:nvPr>
        </p:nvSpPr>
        <p:spPr>
          <a:xfrm>
            <a:off x="6294200" y="972100"/>
            <a:ext cx="4944400" cy="13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66">
                <a:highlight>
                  <a:schemeClr val="l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91" name="Google Shape;591;p27"/>
          <p:cNvSpPr txBox="1">
            <a:spLocks noGrp="1"/>
          </p:cNvSpPr>
          <p:nvPr>
            <p:ph type="subTitle" idx="1"/>
          </p:nvPr>
        </p:nvSpPr>
        <p:spPr>
          <a:xfrm>
            <a:off x="6294200" y="2405891"/>
            <a:ext cx="4944400" cy="17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pic>
        <p:nvPicPr>
          <p:cNvPr id="592" name="Google Shape;592;p27"/>
          <p:cNvPicPr preferRelativeResize="0"/>
          <p:nvPr/>
        </p:nvPicPr>
        <p:blipFill rotWithShape="1">
          <a:blip r:embed="rId2">
            <a:alphaModFix/>
          </a:blip>
          <a:srcRect r="6059" b="9272"/>
          <a:stretch/>
        </p:blipFill>
        <p:spPr>
          <a:xfrm flipH="1">
            <a:off x="-1438509" y="-736416"/>
            <a:ext cx="2479601" cy="26198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7"/>
          <p:cNvGrpSpPr/>
          <p:nvPr/>
        </p:nvGrpSpPr>
        <p:grpSpPr>
          <a:xfrm flipH="1">
            <a:off x="960730" y="1098750"/>
            <a:ext cx="4135461" cy="4660517"/>
            <a:chOff x="10045026" y="1973719"/>
            <a:chExt cx="3101596" cy="3495388"/>
          </a:xfrm>
        </p:grpSpPr>
        <p:grpSp>
          <p:nvGrpSpPr>
            <p:cNvPr id="594" name="Google Shape;594;p27"/>
            <p:cNvGrpSpPr/>
            <p:nvPr/>
          </p:nvGrpSpPr>
          <p:grpSpPr>
            <a:xfrm>
              <a:off x="10045158" y="1973719"/>
              <a:ext cx="3101464" cy="3489075"/>
              <a:chOff x="732279" y="296625"/>
              <a:chExt cx="2475429" cy="3761400"/>
            </a:xfrm>
          </p:grpSpPr>
          <p:cxnSp>
            <p:nvCxnSpPr>
              <p:cNvPr id="595" name="Google Shape;595;p27"/>
              <p:cNvCxnSpPr/>
              <p:nvPr/>
            </p:nvCxnSpPr>
            <p:spPr>
              <a:xfrm>
                <a:off x="732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6" name="Google Shape;596;p27"/>
              <p:cNvCxnSpPr/>
              <p:nvPr/>
            </p:nvCxnSpPr>
            <p:spPr>
              <a:xfrm>
                <a:off x="886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7" name="Google Shape;597;p27"/>
              <p:cNvCxnSpPr/>
              <p:nvPr/>
            </p:nvCxnSpPr>
            <p:spPr>
              <a:xfrm>
                <a:off x="1041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8" name="Google Shape;598;p27"/>
              <p:cNvCxnSpPr/>
              <p:nvPr/>
            </p:nvCxnSpPr>
            <p:spPr>
              <a:xfrm>
                <a:off x="1196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27"/>
              <p:cNvCxnSpPr/>
              <p:nvPr/>
            </p:nvCxnSpPr>
            <p:spPr>
              <a:xfrm>
                <a:off x="1351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27"/>
              <p:cNvCxnSpPr/>
              <p:nvPr/>
            </p:nvCxnSpPr>
            <p:spPr>
              <a:xfrm>
                <a:off x="1505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1" name="Google Shape;601;p27"/>
              <p:cNvCxnSpPr/>
              <p:nvPr/>
            </p:nvCxnSpPr>
            <p:spPr>
              <a:xfrm>
                <a:off x="1660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2" name="Google Shape;602;p27"/>
              <p:cNvCxnSpPr/>
              <p:nvPr/>
            </p:nvCxnSpPr>
            <p:spPr>
              <a:xfrm>
                <a:off x="1815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27"/>
              <p:cNvCxnSpPr/>
              <p:nvPr/>
            </p:nvCxnSpPr>
            <p:spPr>
              <a:xfrm>
                <a:off x="1969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27"/>
              <p:cNvCxnSpPr/>
              <p:nvPr/>
            </p:nvCxnSpPr>
            <p:spPr>
              <a:xfrm>
                <a:off x="2124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27"/>
              <p:cNvCxnSpPr/>
              <p:nvPr/>
            </p:nvCxnSpPr>
            <p:spPr>
              <a:xfrm>
                <a:off x="2279421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6" name="Google Shape;606;p27"/>
              <p:cNvCxnSpPr/>
              <p:nvPr/>
            </p:nvCxnSpPr>
            <p:spPr>
              <a:xfrm>
                <a:off x="2434136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7" name="Google Shape;607;p27"/>
              <p:cNvCxnSpPr/>
              <p:nvPr/>
            </p:nvCxnSpPr>
            <p:spPr>
              <a:xfrm>
                <a:off x="2588850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8" name="Google Shape;608;p27"/>
              <p:cNvCxnSpPr/>
              <p:nvPr/>
            </p:nvCxnSpPr>
            <p:spPr>
              <a:xfrm>
                <a:off x="2743564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9" name="Google Shape;609;p27"/>
              <p:cNvCxnSpPr/>
              <p:nvPr/>
            </p:nvCxnSpPr>
            <p:spPr>
              <a:xfrm>
                <a:off x="2898279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0" name="Google Shape;610;p27"/>
              <p:cNvCxnSpPr/>
              <p:nvPr/>
            </p:nvCxnSpPr>
            <p:spPr>
              <a:xfrm>
                <a:off x="3052993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1" name="Google Shape;611;p27"/>
              <p:cNvCxnSpPr/>
              <p:nvPr/>
            </p:nvCxnSpPr>
            <p:spPr>
              <a:xfrm>
                <a:off x="3207707" y="296625"/>
                <a:ext cx="0" cy="3761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12" name="Google Shape;612;p27"/>
            <p:cNvGrpSpPr/>
            <p:nvPr/>
          </p:nvGrpSpPr>
          <p:grpSpPr>
            <a:xfrm rot="5400000">
              <a:off x="9851138" y="2173845"/>
              <a:ext cx="3489150" cy="3101374"/>
              <a:chOff x="887000" y="296626"/>
              <a:chExt cx="2784859" cy="3343800"/>
            </a:xfrm>
          </p:grpSpPr>
          <p:cxnSp>
            <p:nvCxnSpPr>
              <p:cNvPr id="613" name="Google Shape;613;p27"/>
              <p:cNvCxnSpPr/>
              <p:nvPr/>
            </p:nvCxnSpPr>
            <p:spPr>
              <a:xfrm>
                <a:off x="88700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4" name="Google Shape;614;p27"/>
              <p:cNvCxnSpPr/>
              <p:nvPr/>
            </p:nvCxnSpPr>
            <p:spPr>
              <a:xfrm>
                <a:off x="104171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5" name="Google Shape;615;p27"/>
              <p:cNvCxnSpPr/>
              <p:nvPr/>
            </p:nvCxnSpPr>
            <p:spPr>
              <a:xfrm>
                <a:off x="119642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6" name="Google Shape;616;p27"/>
              <p:cNvCxnSpPr/>
              <p:nvPr/>
            </p:nvCxnSpPr>
            <p:spPr>
              <a:xfrm>
                <a:off x="1351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7" name="Google Shape;617;p27"/>
              <p:cNvCxnSpPr/>
              <p:nvPr/>
            </p:nvCxnSpPr>
            <p:spPr>
              <a:xfrm>
                <a:off x="150585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8" name="Google Shape;618;p27"/>
              <p:cNvCxnSpPr/>
              <p:nvPr/>
            </p:nvCxnSpPr>
            <p:spPr>
              <a:xfrm>
                <a:off x="166057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9" name="Google Shape;619;p27"/>
              <p:cNvCxnSpPr/>
              <p:nvPr/>
            </p:nvCxnSpPr>
            <p:spPr>
              <a:xfrm>
                <a:off x="1815287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0" name="Google Shape;620;p27"/>
              <p:cNvCxnSpPr/>
              <p:nvPr/>
            </p:nvCxnSpPr>
            <p:spPr>
              <a:xfrm>
                <a:off x="197000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1" name="Google Shape;621;p27"/>
              <p:cNvCxnSpPr/>
              <p:nvPr/>
            </p:nvCxnSpPr>
            <p:spPr>
              <a:xfrm>
                <a:off x="2124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2" name="Google Shape;622;p27"/>
              <p:cNvCxnSpPr/>
              <p:nvPr/>
            </p:nvCxnSpPr>
            <p:spPr>
              <a:xfrm>
                <a:off x="227943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3" name="Google Shape;623;p27"/>
              <p:cNvCxnSpPr/>
              <p:nvPr/>
            </p:nvCxnSpPr>
            <p:spPr>
              <a:xfrm>
                <a:off x="2434144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4" name="Google Shape;624;p27"/>
              <p:cNvCxnSpPr/>
              <p:nvPr/>
            </p:nvCxnSpPr>
            <p:spPr>
              <a:xfrm>
                <a:off x="2588859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" name="Google Shape;625;p27"/>
              <p:cNvCxnSpPr/>
              <p:nvPr/>
            </p:nvCxnSpPr>
            <p:spPr>
              <a:xfrm>
                <a:off x="2743573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6" name="Google Shape;626;p27"/>
              <p:cNvCxnSpPr/>
              <p:nvPr/>
            </p:nvCxnSpPr>
            <p:spPr>
              <a:xfrm>
                <a:off x="2898288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7" name="Google Shape;627;p27"/>
              <p:cNvCxnSpPr/>
              <p:nvPr/>
            </p:nvCxnSpPr>
            <p:spPr>
              <a:xfrm>
                <a:off x="3053002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8" name="Google Shape;628;p27"/>
              <p:cNvCxnSpPr/>
              <p:nvPr/>
            </p:nvCxnSpPr>
            <p:spPr>
              <a:xfrm>
                <a:off x="3207716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9" name="Google Shape;629;p27"/>
              <p:cNvCxnSpPr/>
              <p:nvPr/>
            </p:nvCxnSpPr>
            <p:spPr>
              <a:xfrm>
                <a:off x="3362431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0" name="Google Shape;630;p27"/>
              <p:cNvCxnSpPr/>
              <p:nvPr/>
            </p:nvCxnSpPr>
            <p:spPr>
              <a:xfrm>
                <a:off x="3517145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1" name="Google Shape;631;p27"/>
              <p:cNvCxnSpPr/>
              <p:nvPr/>
            </p:nvCxnSpPr>
            <p:spPr>
              <a:xfrm>
                <a:off x="3671860" y="296626"/>
                <a:ext cx="0" cy="3343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632" name="Google Shape;6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426800">
            <a:off x="9980359" y="-1049015"/>
            <a:ext cx="2936128" cy="4038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3" name="Google Shape;63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124616" flipH="1">
            <a:off x="11157209" y="5982378"/>
            <a:ext cx="851681" cy="581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580059" y="-355319"/>
            <a:ext cx="1079632" cy="1112176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27"/>
          <p:cNvSpPr txBox="1"/>
          <p:nvPr/>
        </p:nvSpPr>
        <p:spPr>
          <a:xfrm>
            <a:off x="5191900" y="4889600"/>
            <a:ext cx="6046800" cy="6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and infographics &amp; images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67109552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28"/>
          <p:cNvGrpSpPr/>
          <p:nvPr/>
        </p:nvGrpSpPr>
        <p:grpSpPr>
          <a:xfrm>
            <a:off x="-2082483" y="-956180"/>
            <a:ext cx="4936421" cy="4822327"/>
            <a:chOff x="-1561862" y="-717135"/>
            <a:chExt cx="3702316" cy="3616745"/>
          </a:xfrm>
        </p:grpSpPr>
        <p:pic>
          <p:nvPicPr>
            <p:cNvPr id="638" name="Google Shape;638;p2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496851" y="71218"/>
              <a:ext cx="643602" cy="4997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9" name="Google Shape;639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9540140">
              <a:off x="-1092324" y="-423160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0" name="Google Shape;640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6284" y="1891168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1" name="Google Shape;641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510755" y="675349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8808344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3" name="Google Shape;643;p29"/>
          <p:cNvGrpSpPr/>
          <p:nvPr/>
        </p:nvGrpSpPr>
        <p:grpSpPr>
          <a:xfrm>
            <a:off x="9430553" y="2651300"/>
            <a:ext cx="3691289" cy="4926720"/>
            <a:chOff x="7072914" y="1988475"/>
            <a:chExt cx="2768467" cy="3695040"/>
          </a:xfrm>
        </p:grpSpPr>
        <p:pic>
          <p:nvPicPr>
            <p:cNvPr id="644" name="Google Shape;644;p2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377691">
              <a:off x="7479876" y="2543126"/>
              <a:ext cx="2202096" cy="30287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5" name="Google Shape;645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91304" y="4658253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6" name="Google Shape;646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072914" y="4608565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7" name="Google Shape;647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477828" y="1988475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48" name="Google Shape;648;p29"/>
          <p:cNvGrpSpPr/>
          <p:nvPr/>
        </p:nvGrpSpPr>
        <p:grpSpPr>
          <a:xfrm>
            <a:off x="1079970" y="-589485"/>
            <a:ext cx="2837580" cy="1873080"/>
            <a:chOff x="809977" y="-442114"/>
            <a:chExt cx="2128185" cy="1404810"/>
          </a:xfrm>
        </p:grpSpPr>
        <p:pic>
          <p:nvPicPr>
            <p:cNvPr id="649" name="Google Shape;649;p2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299325" y="-442114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0" name="Google Shape;650;p2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493396" y="214435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1" name="Google Shape;651;p2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09977" y="517933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0009714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3" name="Google Shape;653;p30"/>
          <p:cNvGrpSpPr/>
          <p:nvPr/>
        </p:nvGrpSpPr>
        <p:grpSpPr>
          <a:xfrm>
            <a:off x="-1201029" y="-514712"/>
            <a:ext cx="4452232" cy="3321171"/>
            <a:chOff x="-900772" y="-386034"/>
            <a:chExt cx="3339174" cy="2490878"/>
          </a:xfrm>
        </p:grpSpPr>
        <p:pic>
          <p:nvPicPr>
            <p:cNvPr id="654" name="Google Shape;654;p3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313952" y="-386034"/>
              <a:ext cx="1124450" cy="10732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5" name="Google Shape;65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3652713">
              <a:off x="-104015" y="1066170"/>
              <a:ext cx="819118" cy="6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6" name="Google Shape;656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740570" flipH="1">
              <a:off x="-385948" y="-654985"/>
              <a:ext cx="2202095" cy="302879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57" name="Google Shape;657;p30"/>
          <p:cNvGrpSpPr/>
          <p:nvPr/>
        </p:nvGrpSpPr>
        <p:grpSpPr>
          <a:xfrm>
            <a:off x="10044002" y="15"/>
            <a:ext cx="2497349" cy="1364735"/>
            <a:chOff x="7533001" y="11"/>
            <a:chExt cx="1873012" cy="1023551"/>
          </a:xfrm>
        </p:grpSpPr>
        <p:pic>
          <p:nvPicPr>
            <p:cNvPr id="658" name="Google Shape;658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533001" y="11"/>
              <a:ext cx="809724" cy="8341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9" name="Google Shape;659;p3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428895" y="4643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60" name="Google Shape;660;p30"/>
          <p:cNvGrpSpPr/>
          <p:nvPr/>
        </p:nvGrpSpPr>
        <p:grpSpPr>
          <a:xfrm>
            <a:off x="6904436" y="5120712"/>
            <a:ext cx="3915048" cy="3070289"/>
            <a:chOff x="5178327" y="3840533"/>
            <a:chExt cx="2936286" cy="2302717"/>
          </a:xfrm>
        </p:grpSpPr>
        <p:pic>
          <p:nvPicPr>
            <p:cNvPr id="661" name="Google Shape;661;p3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435623" y="4178374"/>
              <a:ext cx="537325" cy="537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2" name="Google Shape;662;p3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178327" y="3840533"/>
              <a:ext cx="537311" cy="5091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3" name="Google Shape;663;p3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475852" y="4349658"/>
              <a:ext cx="638761" cy="4358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4" name="Google Shape;664;p30"/>
            <p:cNvPicPr preferRelativeResize="0"/>
            <p:nvPr/>
          </p:nvPicPr>
          <p:blipFill rotWithShape="1">
            <a:blip r:embed="rId10">
              <a:alphaModFix/>
            </a:blip>
            <a:srcRect r="6059" b="9272"/>
            <a:stretch/>
          </p:blipFill>
          <p:spPr>
            <a:xfrm>
              <a:off x="5273375" y="4178375"/>
              <a:ext cx="1859701" cy="196487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511191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1264800" y="1999928"/>
            <a:ext cx="3989600" cy="34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867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grpSp>
        <p:nvGrpSpPr>
          <p:cNvPr id="62" name="Google Shape;62;p4"/>
          <p:cNvGrpSpPr/>
          <p:nvPr/>
        </p:nvGrpSpPr>
        <p:grpSpPr>
          <a:xfrm>
            <a:off x="-870583" y="-813591"/>
            <a:ext cx="3154668" cy="4194379"/>
            <a:chOff x="-652938" y="-610193"/>
            <a:chExt cx="2366001" cy="3145784"/>
          </a:xfrm>
        </p:grpSpPr>
        <p:pic>
          <p:nvPicPr>
            <p:cNvPr id="63" name="Google Shape;63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610054">
              <a:off x="-570986" y="-551699"/>
              <a:ext cx="2202096" cy="30287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4034" y="237693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5" name="Google Shape;65;p4"/>
          <p:cNvGrpSpPr/>
          <p:nvPr/>
        </p:nvGrpSpPr>
        <p:grpSpPr>
          <a:xfrm>
            <a:off x="10942028" y="-341101"/>
            <a:ext cx="1695328" cy="1302833"/>
            <a:chOff x="8206521" y="-255826"/>
            <a:chExt cx="1271496" cy="977125"/>
          </a:xfrm>
        </p:grpSpPr>
        <p:pic>
          <p:nvPicPr>
            <p:cNvPr id="66" name="Google Shape;66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00900" y="-25582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206521" y="179073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8" name="Google Shape;68;p4"/>
          <p:cNvGrpSpPr/>
          <p:nvPr/>
        </p:nvGrpSpPr>
        <p:grpSpPr>
          <a:xfrm>
            <a:off x="-122489" y="4968680"/>
            <a:ext cx="2198195" cy="2478808"/>
            <a:chOff x="-91867" y="3726510"/>
            <a:chExt cx="1648646" cy="1859106"/>
          </a:xfrm>
        </p:grpSpPr>
        <p:pic>
          <p:nvPicPr>
            <p:cNvPr id="69" name="Google Shape;69;p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79654" y="4608491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32650" y="4126524"/>
              <a:ext cx="1164900" cy="1111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" name="Google Shape;71;p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-91867" y="3726510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2" name="Google Shape;72;p4"/>
          <p:cNvGrpSpPr/>
          <p:nvPr/>
        </p:nvGrpSpPr>
        <p:grpSpPr>
          <a:xfrm>
            <a:off x="9666186" y="2533500"/>
            <a:ext cx="3171665" cy="4157104"/>
            <a:chOff x="7249639" y="1900125"/>
            <a:chExt cx="2378749" cy="3117828"/>
          </a:xfrm>
        </p:grpSpPr>
        <p:pic>
          <p:nvPicPr>
            <p:cNvPr id="73" name="Google Shape;73;p4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249639" y="4520215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4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8500906" y="4608510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8654553" y="1900125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4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8651270" y="3480599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846131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793037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33"/>
          <p:cNvSpPr txBox="1">
            <a:spLocks noGrp="1"/>
          </p:cNvSpPr>
          <p:nvPr>
            <p:ph type="title"/>
          </p:nvPr>
        </p:nvSpPr>
        <p:spPr>
          <a:xfrm>
            <a:off x="964600" y="681367"/>
            <a:ext cx="10262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798829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32673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79041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0250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1996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7610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18460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9110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695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ubTitle" idx="1"/>
          </p:nvPr>
        </p:nvSpPr>
        <p:spPr>
          <a:xfrm>
            <a:off x="1884900" y="4778333"/>
            <a:ext cx="37316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2"/>
          </p:nvPr>
        </p:nvSpPr>
        <p:spPr>
          <a:xfrm>
            <a:off x="6575497" y="4778333"/>
            <a:ext cx="37316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667"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subTitle" idx="3"/>
          </p:nvPr>
        </p:nvSpPr>
        <p:spPr>
          <a:xfrm>
            <a:off x="1884900" y="5208312"/>
            <a:ext cx="373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4"/>
          </p:nvPr>
        </p:nvSpPr>
        <p:spPr>
          <a:xfrm>
            <a:off x="6575497" y="5208312"/>
            <a:ext cx="373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grpSp>
        <p:nvGrpSpPr>
          <p:cNvPr id="83" name="Google Shape;83;p5"/>
          <p:cNvGrpSpPr/>
          <p:nvPr/>
        </p:nvGrpSpPr>
        <p:grpSpPr>
          <a:xfrm flipH="1">
            <a:off x="9251185" y="5170680"/>
            <a:ext cx="3442867" cy="2276825"/>
            <a:chOff x="-479021" y="3878009"/>
            <a:chExt cx="2582150" cy="1707619"/>
          </a:xfrm>
        </p:grpSpPr>
        <p:pic>
          <p:nvPicPr>
            <p:cNvPr id="84" name="Google Shape;84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26004" y="4608503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479021" y="3878009"/>
              <a:ext cx="1530901" cy="14611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40406" y="4734060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7" name="Google Shape;87;p5"/>
          <p:cNvGrpSpPr/>
          <p:nvPr/>
        </p:nvGrpSpPr>
        <p:grpSpPr>
          <a:xfrm flipH="1">
            <a:off x="-1066483" y="2651948"/>
            <a:ext cx="3361216" cy="4926073"/>
            <a:chOff x="7320468" y="1988960"/>
            <a:chExt cx="2520912" cy="3694555"/>
          </a:xfrm>
        </p:grpSpPr>
        <p:pic>
          <p:nvPicPr>
            <p:cNvPr id="88" name="Google Shape;88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377691">
              <a:off x="7479876" y="2543126"/>
              <a:ext cx="2202096" cy="30287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730328" y="4661450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568433" y="1988960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1" name="Google Shape;91;p5"/>
          <p:cNvGrpSpPr/>
          <p:nvPr/>
        </p:nvGrpSpPr>
        <p:grpSpPr>
          <a:xfrm flipH="1">
            <a:off x="-672026" y="-150768"/>
            <a:ext cx="1782855" cy="2100763"/>
            <a:chOff x="8208396" y="-113076"/>
            <a:chExt cx="1337141" cy="1575572"/>
          </a:xfrm>
        </p:grpSpPr>
        <p:pic>
          <p:nvPicPr>
            <p:cNvPr id="92" name="Google Shape;92;p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208396" y="267435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8753827" y="1017733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8568420" y="-11307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5" name="Google Shape;95;p5"/>
          <p:cNvGrpSpPr/>
          <p:nvPr/>
        </p:nvGrpSpPr>
        <p:grpSpPr>
          <a:xfrm flipH="1">
            <a:off x="9251186" y="-1260980"/>
            <a:ext cx="4886655" cy="4822327"/>
            <a:chOff x="-1561862" y="-717135"/>
            <a:chExt cx="3664991" cy="3616745"/>
          </a:xfrm>
        </p:grpSpPr>
        <p:pic>
          <p:nvPicPr>
            <p:cNvPr id="96" name="Google Shape;96;p5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1459526" y="-7"/>
              <a:ext cx="643602" cy="49970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7" name="Google Shape;97;p5"/>
            <p:cNvGrpSpPr/>
            <p:nvPr/>
          </p:nvGrpSpPr>
          <p:grpSpPr>
            <a:xfrm>
              <a:off x="-1561862" y="-717135"/>
              <a:ext cx="3314429" cy="3616745"/>
              <a:chOff x="-1561862" y="-717135"/>
              <a:chExt cx="3314429" cy="3616745"/>
            </a:xfrm>
          </p:grpSpPr>
          <p:pic>
            <p:nvPicPr>
              <p:cNvPr id="98" name="Google Shape;98;p5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 rot="-9540140">
                <a:off x="-1092324" y="-423160"/>
                <a:ext cx="2202096" cy="302879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9" name="Google Shape;99;p5"/>
              <p:cNvPicPr preferRelativeResize="0"/>
              <p:nvPr/>
            </p:nvPicPr>
            <p:blipFill>
              <a:blip r:embed="rId12">
                <a:alphaModFix/>
              </a:blip>
              <a:stretch>
                <a:fillRect/>
              </a:stretch>
            </p:blipFill>
            <p:spPr>
              <a:xfrm>
                <a:off x="286059" y="1337868"/>
                <a:ext cx="374127" cy="35450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0" name="Google Shape;100;p5"/>
              <p:cNvPicPr preferRelativeResize="0"/>
              <p:nvPr/>
            </p:nvPicPr>
            <p:blipFill>
              <a:blip r:embed="rId13">
                <a:alphaModFix/>
              </a:blip>
              <a:stretch>
                <a:fillRect/>
              </a:stretch>
            </p:blipFill>
            <p:spPr>
              <a:xfrm>
                <a:off x="775450" y="-297989"/>
                <a:ext cx="977117" cy="9771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01" name="Google Shape;101;p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15036" y="6051445"/>
            <a:ext cx="760463" cy="5930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190322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5822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8094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15765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45466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88870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13385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40695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754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766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1264800" y="1999928"/>
            <a:ext cx="3989600" cy="34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867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65005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grpSp>
        <p:nvGrpSpPr>
          <p:cNvPr id="104" name="Google Shape;104;p6"/>
          <p:cNvGrpSpPr/>
          <p:nvPr/>
        </p:nvGrpSpPr>
        <p:grpSpPr>
          <a:xfrm>
            <a:off x="9405319" y="-614631"/>
            <a:ext cx="4011023" cy="5058904"/>
            <a:chOff x="7053989" y="-460973"/>
            <a:chExt cx="3008267" cy="3794178"/>
          </a:xfrm>
        </p:grpSpPr>
        <p:pic>
          <p:nvPicPr>
            <p:cNvPr id="105" name="Google Shape;105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0422309" flipH="1">
              <a:off x="7700751" y="-271067"/>
              <a:ext cx="2202096" cy="302879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6" name="Google Shape;106;p6"/>
            <p:cNvGrpSpPr/>
            <p:nvPr/>
          </p:nvGrpSpPr>
          <p:grpSpPr>
            <a:xfrm>
              <a:off x="7053989" y="-460973"/>
              <a:ext cx="2270190" cy="3794178"/>
              <a:chOff x="7053989" y="-460973"/>
              <a:chExt cx="2270190" cy="3794178"/>
            </a:xfrm>
          </p:grpSpPr>
          <p:pic>
            <p:nvPicPr>
              <p:cNvPr id="107" name="Google Shape;107;p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10800000" flipH="1">
                <a:off x="7053989" y="-92101"/>
                <a:ext cx="355813" cy="32441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8" name="Google Shape;108;p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10800000" flipH="1">
                <a:off x="8347054" y="-460973"/>
                <a:ext cx="977125" cy="9771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9" name="Google Shape;109;p6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 rot="10800000" flipH="1">
                <a:off x="8516628" y="2778558"/>
                <a:ext cx="570347" cy="55464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10" name="Google Shape;110;p6"/>
          <p:cNvGrpSpPr/>
          <p:nvPr/>
        </p:nvGrpSpPr>
        <p:grpSpPr>
          <a:xfrm>
            <a:off x="-358123" y="-236165"/>
            <a:ext cx="1760637" cy="1771525"/>
            <a:chOff x="-268592" y="-177124"/>
            <a:chExt cx="1320478" cy="1328644"/>
          </a:xfrm>
        </p:grpSpPr>
        <p:pic>
          <p:nvPicPr>
            <p:cNvPr id="111" name="Google Shape;111;p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540406" y="-177124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" name="Google Shape;112;p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10800000" flipH="1">
              <a:off x="32447" y="115404"/>
              <a:ext cx="507952" cy="484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6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rot="10800000" flipH="1">
              <a:off x="-268592" y="666205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4" name="Google Shape;114;p6"/>
          <p:cNvGrpSpPr/>
          <p:nvPr/>
        </p:nvGrpSpPr>
        <p:grpSpPr>
          <a:xfrm>
            <a:off x="-1401633" y="3150927"/>
            <a:ext cx="4558504" cy="4822327"/>
            <a:chOff x="-1051225" y="2363195"/>
            <a:chExt cx="3418878" cy="3616745"/>
          </a:xfrm>
        </p:grpSpPr>
        <p:pic>
          <p:nvPicPr>
            <p:cNvPr id="115" name="Google Shape;115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259860" flipH="1">
              <a:off x="-581686" y="2657170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" name="Google Shape;116;p6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 rot="10800000" flipH="1">
              <a:off x="134734" y="2554334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6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rot="10800000" flipH="1">
              <a:off x="-436730" y="3601031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6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 rot="10800000" flipH="1">
              <a:off x="1724051" y="4656732"/>
              <a:ext cx="643602" cy="49970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9" name="Google Shape;119;p6"/>
          <p:cNvGrpSpPr/>
          <p:nvPr/>
        </p:nvGrpSpPr>
        <p:grpSpPr>
          <a:xfrm>
            <a:off x="10397562" y="5807812"/>
            <a:ext cx="2034661" cy="1709013"/>
            <a:chOff x="7798171" y="4355859"/>
            <a:chExt cx="1525996" cy="1281760"/>
          </a:xfrm>
        </p:grpSpPr>
        <p:pic>
          <p:nvPicPr>
            <p:cNvPr id="120" name="Google Shape;120;p6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 rot="10800000" flipH="1">
              <a:off x="8552502" y="4355859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6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 rot="10800000" flipH="1">
              <a:off x="7798171" y="4754834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" name="Google Shape;122;p6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 rot="10800000" flipH="1">
              <a:off x="8347050" y="4660494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598285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body" idx="1"/>
          </p:nvPr>
        </p:nvSpPr>
        <p:spPr>
          <a:xfrm>
            <a:off x="2949200" y="2286600"/>
            <a:ext cx="6293600" cy="3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867"/>
            </a:lvl1pPr>
            <a:lvl2pPr marL="1219170" lvl="1" indent="-423323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grpSp>
        <p:nvGrpSpPr>
          <p:cNvPr id="126" name="Google Shape;126;p7"/>
          <p:cNvGrpSpPr/>
          <p:nvPr/>
        </p:nvGrpSpPr>
        <p:grpSpPr>
          <a:xfrm>
            <a:off x="-2082483" y="-956179"/>
            <a:ext cx="5132483" cy="5491217"/>
            <a:chOff x="-1561862" y="-717135"/>
            <a:chExt cx="3849362" cy="4118413"/>
          </a:xfrm>
        </p:grpSpPr>
        <p:pic>
          <p:nvPicPr>
            <p:cNvPr id="127" name="Google Shape;127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9540140">
              <a:off x="-1092324" y="-423160"/>
              <a:ext cx="2202096" cy="30287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8" name="Google Shape;128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613046" y="2424153"/>
              <a:ext cx="977125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9371" y="1939818"/>
              <a:ext cx="374127" cy="3545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" name="Google Shape;130;p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717153" y="-236312"/>
              <a:ext cx="570347" cy="5546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1" name="Google Shape;131;p7"/>
          <p:cNvGrpSpPr/>
          <p:nvPr/>
        </p:nvGrpSpPr>
        <p:grpSpPr>
          <a:xfrm>
            <a:off x="10234701" y="-596719"/>
            <a:ext cx="1958316" cy="2349840"/>
            <a:chOff x="7676025" y="-447539"/>
            <a:chExt cx="1468737" cy="1762380"/>
          </a:xfrm>
        </p:grpSpPr>
        <p:pic>
          <p:nvPicPr>
            <p:cNvPr id="132" name="Google Shape;132;p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676025" y="-447539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600921" y="141535"/>
              <a:ext cx="444766" cy="303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4" name="Google Shape;134;p7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rot="-3912564">
              <a:off x="8538127" y="740321"/>
              <a:ext cx="570347" cy="4447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5" name="Google Shape;135;p7"/>
          <p:cNvGrpSpPr/>
          <p:nvPr/>
        </p:nvGrpSpPr>
        <p:grpSpPr>
          <a:xfrm>
            <a:off x="8472073" y="3531269"/>
            <a:ext cx="4289049" cy="4868265"/>
            <a:chOff x="6354054" y="2648451"/>
            <a:chExt cx="3216787" cy="3651199"/>
          </a:xfrm>
        </p:grpSpPr>
        <p:pic>
          <p:nvPicPr>
            <p:cNvPr id="136" name="Google Shape;136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391275">
              <a:off x="6861400" y="2959651"/>
              <a:ext cx="2202095" cy="30287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7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009814" y="4608490"/>
              <a:ext cx="355813" cy="3244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7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8550433" y="2837724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9" name="Google Shape;139;p7"/>
          <p:cNvGrpSpPr/>
          <p:nvPr/>
        </p:nvGrpSpPr>
        <p:grpSpPr>
          <a:xfrm>
            <a:off x="-527659" y="4817213"/>
            <a:ext cx="2633400" cy="3160475"/>
            <a:chOff x="-395744" y="3612910"/>
            <a:chExt cx="1975050" cy="2370356"/>
          </a:xfrm>
        </p:grpSpPr>
        <p:pic>
          <p:nvPicPr>
            <p:cNvPr id="140" name="Google Shape;140;p7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-395744" y="4098229"/>
              <a:ext cx="1975050" cy="18850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1" name="Google Shape;141;p7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982181" y="4734060"/>
              <a:ext cx="511481" cy="409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7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38933" y="3612910"/>
              <a:ext cx="554649" cy="48531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292533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1497833" y="1354164"/>
            <a:ext cx="9196400" cy="3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pic>
        <p:nvPicPr>
          <p:cNvPr id="145" name="Google Shape;14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740570" flipH="1">
            <a:off x="10341403" y="5079921"/>
            <a:ext cx="2936127" cy="4038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740570" flipH="1">
            <a:off x="-517097" y="-1016079"/>
            <a:ext cx="2936127" cy="40383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8"/>
          <p:cNvGrpSpPr/>
          <p:nvPr/>
        </p:nvGrpSpPr>
        <p:grpSpPr>
          <a:xfrm>
            <a:off x="-691266" y="3774981"/>
            <a:ext cx="2031969" cy="2515211"/>
            <a:chOff x="-518450" y="2831236"/>
            <a:chExt cx="1523977" cy="1886408"/>
          </a:xfrm>
        </p:grpSpPr>
        <p:pic>
          <p:nvPicPr>
            <p:cNvPr id="148" name="Google Shape;148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6410" y="4078895"/>
              <a:ext cx="819118" cy="6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518450" y="2831236"/>
              <a:ext cx="977117" cy="977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0" name="Google Shape;150;p8"/>
          <p:cNvGrpSpPr/>
          <p:nvPr/>
        </p:nvGrpSpPr>
        <p:grpSpPr>
          <a:xfrm>
            <a:off x="3105464" y="5513806"/>
            <a:ext cx="2898632" cy="2766601"/>
            <a:chOff x="2329098" y="4135354"/>
            <a:chExt cx="2173974" cy="2074951"/>
          </a:xfrm>
        </p:grpSpPr>
        <p:pic>
          <p:nvPicPr>
            <p:cNvPr id="151" name="Google Shape;151;p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329098" y="4135354"/>
              <a:ext cx="2173974" cy="20749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86040" y="4717658"/>
              <a:ext cx="537311" cy="50912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" name="Google Shape;153;p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50568" y="-398852"/>
            <a:ext cx="1079632" cy="111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8"/>
          <p:cNvPicPr preferRelativeResize="0"/>
          <p:nvPr/>
        </p:nvPicPr>
        <p:blipFill rotWithShape="1">
          <a:blip r:embed="rId8">
            <a:alphaModFix/>
          </a:blip>
          <a:srcRect r="6059" b="9272"/>
          <a:stretch/>
        </p:blipFill>
        <p:spPr>
          <a:xfrm>
            <a:off x="4166468" y="-1418400"/>
            <a:ext cx="2479601" cy="2619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148904" y="2027645"/>
            <a:ext cx="851681" cy="5811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1908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"/>
          <p:cNvSpPr txBox="1">
            <a:spLocks noGrp="1"/>
          </p:cNvSpPr>
          <p:nvPr>
            <p:ph type="title"/>
          </p:nvPr>
        </p:nvSpPr>
        <p:spPr>
          <a:xfrm>
            <a:off x="5511633" y="1798064"/>
            <a:ext cx="57268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>
                <a:highlight>
                  <a:schemeClr val="l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58" name="Google Shape;158;p9"/>
          <p:cNvSpPr txBox="1">
            <a:spLocks noGrp="1"/>
          </p:cNvSpPr>
          <p:nvPr>
            <p:ph type="subTitle" idx="1"/>
          </p:nvPr>
        </p:nvSpPr>
        <p:spPr>
          <a:xfrm>
            <a:off x="5511700" y="2903297"/>
            <a:ext cx="5726800" cy="22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pic>
        <p:nvPicPr>
          <p:cNvPr id="159" name="Google Shape;15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269571" y="6144660"/>
            <a:ext cx="1092157" cy="851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754608">
            <a:off x="9458442" y="-849899"/>
            <a:ext cx="2936127" cy="4038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867873" y="-342619"/>
            <a:ext cx="1079632" cy="11121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1200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10"/>
          <p:cNvSpPr txBox="1">
            <a:spLocks noGrp="1"/>
          </p:cNvSpPr>
          <p:nvPr>
            <p:ph type="title"/>
          </p:nvPr>
        </p:nvSpPr>
        <p:spPr>
          <a:xfrm>
            <a:off x="953467" y="4455567"/>
            <a:ext cx="6196800" cy="15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2747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1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lt1"/>
            </a:gs>
            <a:gs pos="100000">
              <a:schemeClr val="accen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3467" y="593367"/>
            <a:ext cx="10285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aviraj SemiBold"/>
              <a:buNone/>
              <a:defRPr sz="3500">
                <a:solidFill>
                  <a:schemeClr val="dk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aviraj SemiBold"/>
              <a:buNone/>
              <a:defRPr sz="3500">
                <a:solidFill>
                  <a:schemeClr val="dk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aviraj SemiBold"/>
              <a:buNone/>
              <a:defRPr sz="3500">
                <a:solidFill>
                  <a:schemeClr val="dk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aviraj SemiBold"/>
              <a:buNone/>
              <a:defRPr sz="3500">
                <a:solidFill>
                  <a:schemeClr val="dk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aviraj SemiBold"/>
              <a:buNone/>
              <a:defRPr sz="3500">
                <a:solidFill>
                  <a:schemeClr val="dk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aviraj SemiBold"/>
              <a:buNone/>
              <a:defRPr sz="3500">
                <a:solidFill>
                  <a:schemeClr val="dk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aviraj SemiBold"/>
              <a:buNone/>
              <a:defRPr sz="3500">
                <a:solidFill>
                  <a:schemeClr val="dk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aviraj SemiBold"/>
              <a:buNone/>
              <a:defRPr sz="3500">
                <a:solidFill>
                  <a:schemeClr val="dk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aviraj SemiBold"/>
              <a:buNone/>
              <a:defRPr sz="3500">
                <a:solidFill>
                  <a:schemeClr val="dk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3467" y="1536633"/>
            <a:ext cx="10285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36943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  <p:sldLayoutId id="2147483712" r:id="rId19"/>
    <p:sldLayoutId id="2147483713" r:id="rId20"/>
    <p:sldLayoutId id="2147483714" r:id="rId21"/>
    <p:sldLayoutId id="2147483715" r:id="rId22"/>
    <p:sldLayoutId id="2147483716" r:id="rId23"/>
    <p:sldLayoutId id="2147483717" r:id="rId24"/>
    <p:sldLayoutId id="2147483718" r:id="rId25"/>
    <p:sldLayoutId id="2147483719" r:id="rId26"/>
    <p:sldLayoutId id="2147483720" r:id="rId27"/>
    <p:sldLayoutId id="2147483721" r:id="rId28"/>
    <p:sldLayoutId id="2147483722" r:id="rId29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1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67" name="Google Shape;667;p31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557007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8564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9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379CB5AD-1AE6-D2A1-6523-E3A1127877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3476303-160A-4DC3-81F1-6072CCAEE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4000"/>
                </a:schemeClr>
              </a:gs>
              <a:gs pos="100000">
                <a:schemeClr val="bg2">
                  <a:lumMod val="40000"/>
                  <a:alpha val="66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2B1B090-BB76-4C46-9191-8857341C2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9272" y="1828800"/>
            <a:ext cx="8833456" cy="3200400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1422127-05E3-36E6-3516-978870F1D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1534" y="2011680"/>
            <a:ext cx="8354862" cy="1771180"/>
          </a:xfrm>
        </p:spPr>
        <p:txBody>
          <a:bodyPr>
            <a:normAutofit/>
          </a:bodyPr>
          <a:lstStyle/>
          <a:p>
            <a:r>
              <a:rPr lang="es-ES" sz="4100"/>
              <a:t>Avances en el Proyecto TransporBott</a:t>
            </a:r>
            <a:endParaRPr lang="es-CO" sz="41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5BFF03-4933-3908-95DF-1AAA4EEE80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1533" y="3883069"/>
            <a:ext cx="8354863" cy="967228"/>
          </a:xfrm>
        </p:spPr>
        <p:txBody>
          <a:bodyPr>
            <a:normAutofit/>
          </a:bodyPr>
          <a:lstStyle/>
          <a:p>
            <a:r>
              <a:rPr lang="es-ES"/>
              <a:t>Un vistazo a nuestro progreso y futuros desarrollos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102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DECCDB-5804-37A1-8F73-4B4A3057D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609600"/>
            <a:ext cx="3643150" cy="56033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/>
              <a:t>Logros del Último Semestre</a:t>
            </a:r>
          </a:p>
        </p:txBody>
      </p:sp>
      <p:graphicFrame>
        <p:nvGraphicFramePr>
          <p:cNvPr id="5" name="Marcador de texto 2">
            <a:extLst>
              <a:ext uri="{FF2B5EF4-FFF2-40B4-BE49-F238E27FC236}">
                <a16:creationId xmlns:a16="http://schemas.microsoft.com/office/drawing/2014/main" id="{2D6DB0EE-C7E9-EC1F-7CD0-8468B88C75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4897530"/>
              </p:ext>
            </p:extLst>
          </p:nvPr>
        </p:nvGraphicFramePr>
        <p:xfrm>
          <a:off x="5127625" y="1114425"/>
          <a:ext cx="5924550" cy="4629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9531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FC6253-EFE4-9717-F831-E2EEA883C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609600"/>
            <a:ext cx="3643150" cy="56033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100"/>
              <a:t>Apoyo de la Universidad San Buenaventura</a:t>
            </a:r>
          </a:p>
        </p:txBody>
      </p:sp>
      <p:graphicFrame>
        <p:nvGraphicFramePr>
          <p:cNvPr id="5" name="Marcador de texto 2">
            <a:extLst>
              <a:ext uri="{FF2B5EF4-FFF2-40B4-BE49-F238E27FC236}">
                <a16:creationId xmlns:a16="http://schemas.microsoft.com/office/drawing/2014/main" id="{6FB2D42D-64EF-F10C-DDFA-5D388FC746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4566350"/>
              </p:ext>
            </p:extLst>
          </p:nvPr>
        </p:nvGraphicFramePr>
        <p:xfrm>
          <a:off x="5127625" y="1114425"/>
          <a:ext cx="5924550" cy="4629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69442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6E0B45-8C15-ED7D-EE90-8055591E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444" y="609600"/>
            <a:ext cx="3113112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Bef>
                <a:spcPct val="0"/>
              </a:spcBef>
            </a:pPr>
            <a:r>
              <a:rPr lang="en-US" sz="2900"/>
              <a:t>Planes para el Tercer Semestre</a:t>
            </a:r>
          </a:p>
        </p:txBody>
      </p:sp>
      <p:pic>
        <p:nvPicPr>
          <p:cNvPr id="5" name="Picture 4" descr="Protoboard electrónico">
            <a:extLst>
              <a:ext uri="{FF2B5EF4-FFF2-40B4-BE49-F238E27FC236}">
                <a16:creationId xmlns:a16="http://schemas.microsoft.com/office/drawing/2014/main" id="{46A20786-4927-D9F3-FE5C-BBF34C19CC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485" b="-1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761993D-FF6F-0DD2-D73E-DCD4C9DE2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54444" y="2096064"/>
            <a:ext cx="3113112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/>
              <a:t>Adicionalmente, se busca para este tercer semestre, implementar un sensor de distancia, para implementar subestaciones, además de automatizar aún más el prototipo.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4F35239-EB86-4ACB-91DE-4989620C2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92090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708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Un tractor a lo lejos en una granja">
            <a:extLst>
              <a:ext uri="{FF2B5EF4-FFF2-40B4-BE49-F238E27FC236}">
                <a16:creationId xmlns:a16="http://schemas.microsoft.com/office/drawing/2014/main" id="{8B6B45DF-C724-C12B-F3CD-41F7B28512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15755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2" name="Rectangle 8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36401FA-2105-D9B9-F3B6-CF68DC160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/>
              <a:t>Objetivos a Largo Plazo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637119-5EC6-9F38-F1F3-E42BF2118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Además de los avances mencionados, tenemos metas a largo plazo: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- Facilitar el transporte de carga y equipos agrícolas.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- Automatizar tareas agrícolas para aumentar la productividad.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- Empoderar a los campesinos mediante la capacitación en tecnología.</a:t>
            </a:r>
          </a:p>
        </p:txBody>
      </p:sp>
    </p:spTree>
    <p:extLst>
      <p:ext uri="{BB962C8B-B14F-4D97-AF65-F5344CB8AC3E}">
        <p14:creationId xmlns:p14="http://schemas.microsoft.com/office/powerpoint/2010/main" val="1229904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1A5D79-42DB-7F29-AF72-B29757505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575" y="628651"/>
            <a:ext cx="3643150" cy="55842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100"/>
              <a:t>Impacto en las Comunidades Rurales</a:t>
            </a: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CB47E54D-C502-461E-8397-6E20A7160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6696075" cy="539115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0" cap="sq">
            <a:solidFill>
              <a:schemeClr val="bg2">
                <a:lumMod val="75000"/>
              </a:schemeClr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816EEA-C74C-4297-9F06-02600C12A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654" y="799817"/>
            <a:ext cx="6565717" cy="5258367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Marcador de texto 2">
            <a:extLst>
              <a:ext uri="{FF2B5EF4-FFF2-40B4-BE49-F238E27FC236}">
                <a16:creationId xmlns:a16="http://schemas.microsoft.com/office/drawing/2014/main" id="{334407C2-F815-247C-5C06-24AB977F4E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3186242"/>
              </p:ext>
            </p:extLst>
          </p:nvPr>
        </p:nvGraphicFramePr>
        <p:xfrm>
          <a:off x="1082675" y="1095375"/>
          <a:ext cx="6003925" cy="4695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38593339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jpeg"/></Relationships>
</file>

<file path=ppt/theme/theme1.xml><?xml version="1.0" encoding="utf-8"?>
<a:theme xmlns:a="http://schemas.openxmlformats.org/drawingml/2006/main" name="Caffeine Addiction by Slidesgo">
  <a:themeElements>
    <a:clrScheme name="Simple Light">
      <a:dk1>
        <a:srgbClr val="FFF7F2"/>
      </a:dk1>
      <a:lt1>
        <a:srgbClr val="B97750"/>
      </a:lt1>
      <a:dk2>
        <a:srgbClr val="7E4F32"/>
      </a:dk2>
      <a:lt2>
        <a:srgbClr val="E9D3C6"/>
      </a:lt2>
      <a:accent1>
        <a:srgbClr val="C8955A"/>
      </a:accent1>
      <a:accent2>
        <a:srgbClr val="452A19"/>
      </a:accent2>
      <a:accent3>
        <a:srgbClr val="271409"/>
      </a:accent3>
      <a:accent4>
        <a:srgbClr val="FFFFFF"/>
      </a:accent4>
      <a:accent5>
        <a:srgbClr val="FFFFFF"/>
      </a:accent5>
      <a:accent6>
        <a:srgbClr val="FFFFFF"/>
      </a:accent6>
      <a:hlink>
        <a:srgbClr val="FFF7F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Caffeine Addiction by Slidesgo</Template>
  <TotalTime>8</TotalTime>
  <Words>301</Words>
  <Application>Microsoft Office PowerPoint</Application>
  <PresentationFormat>Panorámica</PresentationFormat>
  <Paragraphs>20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6</vt:i4>
      </vt:variant>
    </vt:vector>
  </HeadingPairs>
  <TitlesOfParts>
    <vt:vector size="19" baseType="lpstr">
      <vt:lpstr>Arial</vt:lpstr>
      <vt:lpstr>Bebas Neue</vt:lpstr>
      <vt:lpstr>Bookman Old Style</vt:lpstr>
      <vt:lpstr>Calibri</vt:lpstr>
      <vt:lpstr>Open Sans</vt:lpstr>
      <vt:lpstr>Proxima Nova</vt:lpstr>
      <vt:lpstr>Proxima Nova Semibold</vt:lpstr>
      <vt:lpstr>Rockwell</vt:lpstr>
      <vt:lpstr>Taviraj Medium</vt:lpstr>
      <vt:lpstr>Taviraj SemiBold</vt:lpstr>
      <vt:lpstr>Caffeine Addiction by Slidesgo</vt:lpstr>
      <vt:lpstr>Slidesgo Final Pages</vt:lpstr>
      <vt:lpstr>Damask</vt:lpstr>
      <vt:lpstr>Avances en el Proyecto TransporBott</vt:lpstr>
      <vt:lpstr>Logros del Último Semestre</vt:lpstr>
      <vt:lpstr>Apoyo de la Universidad San Buenaventura</vt:lpstr>
      <vt:lpstr>Planes para el Tercer Semestre</vt:lpstr>
      <vt:lpstr>Objetivos a Largo Plazo</vt:lpstr>
      <vt:lpstr>Impacto en las Comunidades Rurales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Avances en el Proyecto TransporBott</dc:title>
  <dc:creator>Dilan Gómez</dc:creator>
  <cp:lastModifiedBy>Dilan Gómez</cp:lastModifiedBy>
  <cp:revision>1</cp:revision>
  <dcterms:created xsi:type="dcterms:W3CDTF">2023-10-01T03:16:26Z</dcterms:created>
  <dcterms:modified xsi:type="dcterms:W3CDTF">2023-10-01T03:25:17Z</dcterms:modified>
</cp:coreProperties>
</file>

<file path=docProps/thumbnail.jpeg>
</file>